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4" r:id="rId4"/>
    <p:sldId id="270" r:id="rId5"/>
    <p:sldId id="256" r:id="rId6"/>
    <p:sldId id="268" r:id="rId7"/>
    <p:sldId id="265" r:id="rId8"/>
    <p:sldId id="267" r:id="rId9"/>
  </p:sldIdLst>
  <p:sldSz cx="9144000" cy="5143500" type="screen16x9"/>
  <p:notesSz cx="6858000" cy="9144000"/>
  <p:defaultTextStyle>
    <a:defPPr>
      <a:defRPr lang="zh-CN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F4"/>
    <a:srgbClr val="9D1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81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>
            <a:extLst>
              <a:ext uri="{FF2B5EF4-FFF2-40B4-BE49-F238E27FC236}">
                <a16:creationId xmlns:a16="http://schemas.microsoft.com/office/drawing/2014/main" id="{8BC2D262-B737-4EC8-AD99-4BAEF7380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35632"/>
            <a:ext cx="9143999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ctr">
              <a:lnSpc>
                <a:spcPct val="100000"/>
              </a:lnSpc>
              <a:defRPr sz="3200" b="1" spc="300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23" name="副标题 2">
            <a:extLst>
              <a:ext uri="{FF2B5EF4-FFF2-40B4-BE49-F238E27FC236}">
                <a16:creationId xmlns:a16="http://schemas.microsoft.com/office/drawing/2014/main" id="{3A358402-A844-40E0-A511-D625A71381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2834603"/>
            <a:ext cx="9143999" cy="33855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100" baseline="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A9D84E77-44BC-42FE-BC49-D3E9933A2D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0000"/>
            <a:ext cx="1944216" cy="38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739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0069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A6D434D7-D804-43D9-BE4F-802A3C027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3" t="1930" r="-4" b="-3"/>
          <a:stretch/>
        </p:blipFill>
        <p:spPr>
          <a:xfrm>
            <a:off x="0" y="4989174"/>
            <a:ext cx="7740000" cy="11515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F406B1E-BA51-474F-A06B-D9ABE17CC2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885" y="4911935"/>
            <a:ext cx="1157824" cy="23156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78CD84E6-0EDF-4D4B-A282-5E71288ACF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3" t="-759" r="28714" b="-3"/>
          <a:stretch/>
        </p:blipFill>
        <p:spPr>
          <a:xfrm>
            <a:off x="9002015" y="4989174"/>
            <a:ext cx="141985" cy="115158"/>
          </a:xfrm>
          <a:prstGeom prst="rect">
            <a:avLst/>
          </a:prstGeom>
        </p:spPr>
      </p:pic>
      <p:sp>
        <p:nvSpPr>
          <p:cNvPr id="27" name="标题 1">
            <a:extLst>
              <a:ext uri="{FF2B5EF4-FFF2-40B4-BE49-F238E27FC236}">
                <a16:creationId xmlns:a16="http://schemas.microsoft.com/office/drawing/2014/main" id="{D3EEC695-66E9-48AB-A7C1-2FED02623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854" y="56969"/>
            <a:ext cx="5579679" cy="498062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2400" b="1">
                <a:solidFill>
                  <a:srgbClr val="A3213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30168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_无衬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A6D434D7-D804-43D9-BE4F-802A3C027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3" t="1930" r="-4" b="-3"/>
          <a:stretch/>
        </p:blipFill>
        <p:spPr>
          <a:xfrm>
            <a:off x="0" y="4989174"/>
            <a:ext cx="7740000" cy="11515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F406B1E-BA51-474F-A06B-D9ABE17CC2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885" y="4911935"/>
            <a:ext cx="1157824" cy="23156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78CD84E6-0EDF-4D4B-A282-5E71288ACF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3" t="-759" r="28714" b="-3"/>
          <a:stretch/>
        </p:blipFill>
        <p:spPr>
          <a:xfrm>
            <a:off x="9002015" y="4989174"/>
            <a:ext cx="141985" cy="115158"/>
          </a:xfrm>
          <a:prstGeom prst="rect">
            <a:avLst/>
          </a:prstGeom>
        </p:spPr>
      </p:pic>
      <p:sp>
        <p:nvSpPr>
          <p:cNvPr id="27" name="标题 1">
            <a:extLst>
              <a:ext uri="{FF2B5EF4-FFF2-40B4-BE49-F238E27FC236}">
                <a16:creationId xmlns:a16="http://schemas.microsoft.com/office/drawing/2014/main" id="{D3EEC695-66E9-48AB-A7C1-2FED02623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854" y="56969"/>
            <a:ext cx="5579679" cy="498062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2400" b="1">
                <a:solidFill>
                  <a:srgbClr val="A3213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3445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_单叶衬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A6D434D7-D804-43D9-BE4F-802A3C027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3" t="1930" r="-4" b="-3"/>
          <a:stretch/>
        </p:blipFill>
        <p:spPr>
          <a:xfrm>
            <a:off x="0" y="4989174"/>
            <a:ext cx="7740000" cy="11515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F406B1E-BA51-474F-A06B-D9ABE17CC2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885" y="4911935"/>
            <a:ext cx="1157824" cy="23156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78CD84E6-0EDF-4D4B-A282-5E71288ACF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3" t="-759" r="28714" b="-3"/>
          <a:stretch/>
        </p:blipFill>
        <p:spPr>
          <a:xfrm>
            <a:off x="9002015" y="4989174"/>
            <a:ext cx="141985" cy="115158"/>
          </a:xfrm>
          <a:prstGeom prst="rect">
            <a:avLst/>
          </a:prstGeom>
        </p:spPr>
      </p:pic>
      <p:sp>
        <p:nvSpPr>
          <p:cNvPr id="27" name="标题 1">
            <a:extLst>
              <a:ext uri="{FF2B5EF4-FFF2-40B4-BE49-F238E27FC236}">
                <a16:creationId xmlns:a16="http://schemas.microsoft.com/office/drawing/2014/main" id="{D3EEC695-66E9-48AB-A7C1-2FED02623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854" y="56969"/>
            <a:ext cx="5579679" cy="498062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2400" b="1">
                <a:solidFill>
                  <a:srgbClr val="A3213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98096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12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690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8" r:id="rId2"/>
    <p:sldLayoutId id="2147483675" r:id="rId3"/>
    <p:sldLayoutId id="2147483679" r:id="rId4"/>
    <p:sldLayoutId id="2147483680" r:id="rId5"/>
    <p:sldLayoutId id="2147483676" r:id="rId6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B7EF1B-2654-497C-B003-573C5CB765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86432"/>
            <a:ext cx="9143999" cy="768856"/>
          </a:xfrm>
        </p:spPr>
        <p:txBody>
          <a:bodyPr tIns="36000" bIns="7200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dirty="0"/>
              <a:t>上海中医药大学｜演示文稿模板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17D8F-2E29-40FD-A0C4-2B564D74DA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时间：</a:t>
            </a:r>
            <a:r>
              <a:rPr lang="en-US" altLang="zh-CN" dirty="0"/>
              <a:t>XXXX</a:t>
            </a:r>
            <a:r>
              <a:rPr lang="zh-CN" altLang="en-US" dirty="0"/>
              <a:t>年</a:t>
            </a:r>
            <a:r>
              <a:rPr lang="en-US" altLang="zh-CN" dirty="0"/>
              <a:t>XX</a:t>
            </a:r>
            <a:r>
              <a:rPr lang="zh-CN" altLang="en-US" dirty="0"/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2503987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B7ADA3D0-409D-4CF1-8B2D-BE43456863CB}"/>
              </a:ext>
            </a:extLst>
          </p:cNvPr>
          <p:cNvSpPr/>
          <p:nvPr/>
        </p:nvSpPr>
        <p:spPr>
          <a:xfrm>
            <a:off x="303640" y="1632156"/>
            <a:ext cx="1800000" cy="2340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B41CDC3C-10F8-4D8A-9992-CFB313DD089F}"/>
              </a:ext>
            </a:extLst>
          </p:cNvPr>
          <p:cNvSpPr/>
          <p:nvPr/>
        </p:nvSpPr>
        <p:spPr>
          <a:xfrm>
            <a:off x="2542839" y="1632156"/>
            <a:ext cx="1800000" cy="2340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552C60D4-B252-432B-B4E8-510A94FF05E0}"/>
              </a:ext>
            </a:extLst>
          </p:cNvPr>
          <p:cNvSpPr/>
          <p:nvPr/>
        </p:nvSpPr>
        <p:spPr>
          <a:xfrm>
            <a:off x="4782038" y="1632156"/>
            <a:ext cx="1800000" cy="2340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4AC9E9DB-549C-4C42-AE63-A2844EBC768F}"/>
              </a:ext>
            </a:extLst>
          </p:cNvPr>
          <p:cNvSpPr/>
          <p:nvPr/>
        </p:nvSpPr>
        <p:spPr>
          <a:xfrm>
            <a:off x="7021237" y="1632156"/>
            <a:ext cx="1800000" cy="2340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7BB18E9-15B1-4A05-951E-1257239D5A15}"/>
              </a:ext>
            </a:extLst>
          </p:cNvPr>
          <p:cNvSpPr txBox="1"/>
          <p:nvPr/>
        </p:nvSpPr>
        <p:spPr>
          <a:xfrm>
            <a:off x="551091" y="2648331"/>
            <a:ext cx="1305098" cy="79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spc="100" dirty="0"/>
              <a:t>添加</a:t>
            </a:r>
            <a:endParaRPr lang="en-US" altLang="zh-CN" sz="2000" b="1" spc="100" dirty="0"/>
          </a:p>
          <a:p>
            <a:pPr algn="ctr">
              <a:lnSpc>
                <a:spcPct val="120000"/>
              </a:lnSpc>
            </a:pPr>
            <a:r>
              <a:rPr lang="zh-CN" altLang="en-US" sz="2000" b="1" spc="100" dirty="0"/>
              <a:t>章节标题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D02E4AE-DCC9-4FB4-BFF9-21E8CA8B8D1D}"/>
              </a:ext>
            </a:extLst>
          </p:cNvPr>
          <p:cNvSpPr txBox="1"/>
          <p:nvPr/>
        </p:nvSpPr>
        <p:spPr>
          <a:xfrm>
            <a:off x="2772000" y="588595"/>
            <a:ext cx="3600000" cy="540000"/>
          </a:xfrm>
          <a:prstGeom prst="hexagon">
            <a:avLst/>
          </a:prstGeom>
          <a:solidFill>
            <a:schemeClr val="accent3"/>
          </a:solidFill>
        </p:spPr>
        <p:txBody>
          <a:bodyPr wrap="none" lIns="108000" tIns="72000" rIns="108000" bIns="72000" rtlCol="0" anchor="ctr" anchorCtr="1">
            <a:no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+mn-ea"/>
              </a:rPr>
              <a:t>汇 报 内 容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1471470-82E8-48EF-AFF6-45CCFD9F2F0A}"/>
              </a:ext>
            </a:extLst>
          </p:cNvPr>
          <p:cNvSpPr txBox="1"/>
          <p:nvPr/>
        </p:nvSpPr>
        <p:spPr>
          <a:xfrm>
            <a:off x="526211" y="1632156"/>
            <a:ext cx="13548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</a:t>
            </a:r>
            <a:r>
              <a:rPr lang="en-US" altLang="zh-CN" sz="40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zh-CN" altLang="en-US" sz="24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15933851-D154-4D64-9D57-B3DE4BA492F9}"/>
              </a:ext>
            </a:extLst>
          </p:cNvPr>
          <p:cNvCxnSpPr/>
          <p:nvPr/>
        </p:nvCxnSpPr>
        <p:spPr>
          <a:xfrm>
            <a:off x="483640" y="2340042"/>
            <a:ext cx="144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C1BDC70D-CE41-49B9-99B3-FDBD28C177F6}"/>
              </a:ext>
            </a:extLst>
          </p:cNvPr>
          <p:cNvSpPr txBox="1"/>
          <p:nvPr/>
        </p:nvSpPr>
        <p:spPr>
          <a:xfrm>
            <a:off x="2785460" y="2648331"/>
            <a:ext cx="1305098" cy="79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spc="100" dirty="0"/>
              <a:t>添加</a:t>
            </a:r>
            <a:endParaRPr lang="en-US" altLang="zh-CN" sz="2000" b="1" spc="100" dirty="0"/>
          </a:p>
          <a:p>
            <a:pPr algn="ctr">
              <a:lnSpc>
                <a:spcPct val="120000"/>
              </a:lnSpc>
            </a:pPr>
            <a:r>
              <a:rPr lang="zh-CN" altLang="en-US" sz="2000" b="1" spc="100" dirty="0"/>
              <a:t>章节标题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388D808-E756-445F-AE48-EDB3231F7AF4}"/>
              </a:ext>
            </a:extLst>
          </p:cNvPr>
          <p:cNvSpPr txBox="1"/>
          <p:nvPr/>
        </p:nvSpPr>
        <p:spPr>
          <a:xfrm>
            <a:off x="2760580" y="1632156"/>
            <a:ext cx="13548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</a:t>
            </a:r>
            <a:r>
              <a:rPr lang="en-US" altLang="zh-CN" sz="40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zh-CN" altLang="en-US" sz="24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1183BD73-40A3-4BCC-B45D-C5ABB84D5BE5}"/>
              </a:ext>
            </a:extLst>
          </p:cNvPr>
          <p:cNvCxnSpPr/>
          <p:nvPr/>
        </p:nvCxnSpPr>
        <p:spPr>
          <a:xfrm>
            <a:off x="2718009" y="2340042"/>
            <a:ext cx="144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2E46CA4B-5C79-4261-85BD-D5AC4137E279}"/>
              </a:ext>
            </a:extLst>
          </p:cNvPr>
          <p:cNvSpPr txBox="1"/>
          <p:nvPr/>
        </p:nvSpPr>
        <p:spPr>
          <a:xfrm>
            <a:off x="5033468" y="2648331"/>
            <a:ext cx="1305098" cy="79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spc="100" dirty="0"/>
              <a:t>添加</a:t>
            </a:r>
            <a:endParaRPr lang="en-US" altLang="zh-CN" sz="2000" b="1" spc="100" dirty="0"/>
          </a:p>
          <a:p>
            <a:pPr algn="ctr">
              <a:lnSpc>
                <a:spcPct val="120000"/>
              </a:lnSpc>
            </a:pPr>
            <a:r>
              <a:rPr lang="zh-CN" altLang="en-US" sz="2000" b="1" spc="100" dirty="0"/>
              <a:t>章节标题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1B1974CA-5DF5-4CA4-9F13-876202369E07}"/>
              </a:ext>
            </a:extLst>
          </p:cNvPr>
          <p:cNvSpPr txBox="1"/>
          <p:nvPr/>
        </p:nvSpPr>
        <p:spPr>
          <a:xfrm>
            <a:off x="5008588" y="1632156"/>
            <a:ext cx="13548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</a:t>
            </a:r>
            <a:r>
              <a:rPr lang="en-US" altLang="zh-CN" sz="40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zh-CN" altLang="en-US" sz="24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77311623-1E0D-48F8-B1BD-9693F37AC7E5}"/>
              </a:ext>
            </a:extLst>
          </p:cNvPr>
          <p:cNvCxnSpPr/>
          <p:nvPr/>
        </p:nvCxnSpPr>
        <p:spPr>
          <a:xfrm>
            <a:off x="4966017" y="2340042"/>
            <a:ext cx="144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139C7A0E-75F9-4E81-A39B-511669D05CC4}"/>
              </a:ext>
            </a:extLst>
          </p:cNvPr>
          <p:cNvSpPr txBox="1"/>
          <p:nvPr/>
        </p:nvSpPr>
        <p:spPr>
          <a:xfrm>
            <a:off x="7312691" y="2648331"/>
            <a:ext cx="1305098" cy="79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spc="100" dirty="0"/>
              <a:t>添加</a:t>
            </a:r>
            <a:endParaRPr lang="en-US" altLang="zh-CN" sz="2000" b="1" spc="100" dirty="0"/>
          </a:p>
          <a:p>
            <a:pPr algn="ctr">
              <a:lnSpc>
                <a:spcPct val="120000"/>
              </a:lnSpc>
            </a:pPr>
            <a:r>
              <a:rPr lang="zh-CN" altLang="en-US" sz="2000" b="1" spc="100" dirty="0"/>
              <a:t>章节标题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B90EA00C-D445-4A8A-97A8-5C53CBE59A7A}"/>
              </a:ext>
            </a:extLst>
          </p:cNvPr>
          <p:cNvSpPr txBox="1"/>
          <p:nvPr/>
        </p:nvSpPr>
        <p:spPr>
          <a:xfrm>
            <a:off x="7287811" y="1632156"/>
            <a:ext cx="13548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</a:t>
            </a:r>
            <a:r>
              <a:rPr lang="en-US" altLang="zh-CN" sz="40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zh-CN" altLang="en-US" sz="24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29B10C3A-0E38-4D46-B877-7A5AA2AA3DEE}"/>
              </a:ext>
            </a:extLst>
          </p:cNvPr>
          <p:cNvCxnSpPr/>
          <p:nvPr/>
        </p:nvCxnSpPr>
        <p:spPr>
          <a:xfrm>
            <a:off x="7245240" y="2340042"/>
            <a:ext cx="144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954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766475F-A42B-45BC-B72B-C794CB3970D9}"/>
              </a:ext>
            </a:extLst>
          </p:cNvPr>
          <p:cNvSpPr txBox="1"/>
          <p:nvPr/>
        </p:nvSpPr>
        <p:spPr>
          <a:xfrm>
            <a:off x="3876938" y="800736"/>
            <a:ext cx="139012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spc="3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zh-CN" altLang="en-US" sz="8800" b="1" spc="3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2715204-3A5C-44B8-B4BE-408AF4D0EAF7}"/>
              </a:ext>
            </a:extLst>
          </p:cNvPr>
          <p:cNvSpPr/>
          <p:nvPr/>
        </p:nvSpPr>
        <p:spPr>
          <a:xfrm>
            <a:off x="2286000" y="2571750"/>
            <a:ext cx="4572000" cy="5648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spc="100" dirty="0">
                <a:solidFill>
                  <a:schemeClr val="accent2"/>
                </a:solidFill>
              </a:rPr>
              <a:t>—</a:t>
            </a:r>
            <a:r>
              <a:rPr lang="zh-CN" altLang="en-US" sz="2800" b="1" spc="100" dirty="0">
                <a:solidFill>
                  <a:schemeClr val="accent2"/>
                </a:solidFill>
              </a:rPr>
              <a:t>　</a:t>
            </a:r>
            <a:r>
              <a:rPr lang="zh-CN" altLang="en-US" sz="2800" b="1" spc="100" dirty="0"/>
              <a:t>添加章节标题</a:t>
            </a:r>
            <a:r>
              <a:rPr lang="zh-CN" altLang="en-US" sz="2800" b="1" spc="100" dirty="0">
                <a:solidFill>
                  <a:schemeClr val="accent2"/>
                </a:solidFill>
              </a:rPr>
              <a:t>　</a:t>
            </a:r>
            <a:r>
              <a:rPr lang="en-US" altLang="zh-CN" sz="2800" b="1" spc="100" dirty="0">
                <a:solidFill>
                  <a:schemeClr val="accent2"/>
                </a:solidFill>
              </a:rPr>
              <a:t>—</a:t>
            </a:r>
            <a:endParaRPr lang="zh-CN" altLang="en-US" sz="2800" b="1" spc="1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373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EA3EE0-F4AE-49B4-8894-538A9D906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添加章节标题 添加章节标题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8F7409B4-A93A-48E8-8A5E-DA8BE46BB539}"/>
              </a:ext>
            </a:extLst>
          </p:cNvPr>
          <p:cNvGrpSpPr/>
          <p:nvPr/>
        </p:nvGrpSpPr>
        <p:grpSpPr>
          <a:xfrm>
            <a:off x="3967749" y="1256111"/>
            <a:ext cx="2160000" cy="3240000"/>
            <a:chOff x="4579334" y="1278057"/>
            <a:chExt cx="2160000" cy="324000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07759A4F-ADDC-4CC5-B8CD-331E31997CD2}"/>
                </a:ext>
              </a:extLst>
            </p:cNvPr>
            <p:cNvSpPr/>
            <p:nvPr/>
          </p:nvSpPr>
          <p:spPr>
            <a:xfrm>
              <a:off x="4579334" y="1278057"/>
              <a:ext cx="2160000" cy="32400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阿里巴巴普惠体" panose="00020600040101010101" pitchFamily="18" charset="-122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0CA2A66F-376A-4BC4-AD48-1D911CFC38C6}"/>
                </a:ext>
              </a:extLst>
            </p:cNvPr>
            <p:cNvSpPr txBox="1"/>
            <p:nvPr/>
          </p:nvSpPr>
          <p:spPr>
            <a:xfrm>
              <a:off x="4669334" y="2429599"/>
              <a:ext cx="1980000" cy="1959429"/>
            </a:xfrm>
            <a:prstGeom prst="rect">
              <a:avLst/>
            </a:prstGeom>
            <a:noFill/>
          </p:spPr>
          <p:txBody>
            <a:bodyPr wrap="square" lIns="108000" tIns="72000" rIns="108000" bIns="72000" rtlCol="0">
              <a:spAutoFit/>
            </a:bodyPr>
            <a:lstStyle/>
            <a:p>
              <a:pPr algn="just" defTabSz="914400">
                <a:lnSpc>
                  <a:spcPct val="110000"/>
                </a:lnSpc>
                <a:defRPr/>
              </a:pPr>
              <a:r>
                <a:rPr lang="zh-CN" altLang="en-US" sz="1200" kern="0" dirty="0">
                  <a:latin typeface="+mn-ea"/>
                  <a:cs typeface="阿里巴巴普惠体" panose="00020600040101010101" pitchFamily="18" charset="-122"/>
                </a:rPr>
                <a:t>添加正文添加正文内容添加正文内容添加正文内容，添加正文内容，添加正文内容添加正文内容，添加正文内容，添加正文添加正文内容添加正文内容添加正文内容，添加正文内容，添加正文内容添加正文内容，添加正文内容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5556183-14FC-4BAF-AAC7-B9A794448EB1}"/>
                </a:ext>
              </a:extLst>
            </p:cNvPr>
            <p:cNvSpPr txBox="1"/>
            <p:nvPr/>
          </p:nvSpPr>
          <p:spPr>
            <a:xfrm>
              <a:off x="4975914" y="1971820"/>
              <a:ext cx="13668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ea"/>
                  <a:cs typeface="阿里巴巴普惠体" panose="00020600040101010101" pitchFamily="18" charset="-122"/>
                </a:rPr>
                <a:t>输入关键词</a:t>
              </a:r>
            </a:p>
          </p:txBody>
        </p:sp>
        <p:sp>
          <p:nvSpPr>
            <p:cNvPr id="8" name="Oval 9">
              <a:extLst>
                <a:ext uri="{FF2B5EF4-FFF2-40B4-BE49-F238E27FC236}">
                  <a16:creationId xmlns:a16="http://schemas.microsoft.com/office/drawing/2014/main" id="{08ACA1C1-8F91-4785-88C4-13AFA890CEAF}"/>
                </a:ext>
              </a:extLst>
            </p:cNvPr>
            <p:cNvSpPr/>
            <p:nvPr/>
          </p:nvSpPr>
          <p:spPr>
            <a:xfrm>
              <a:off x="5510387" y="1555222"/>
              <a:ext cx="297894" cy="297373"/>
            </a:xfrm>
            <a:custGeom>
              <a:avLst/>
              <a:gdLst>
                <a:gd name="connsiteX0" fmla="*/ 164777 w 604110"/>
                <a:gd name="connsiteY0" fmla="*/ 264973 h 603052"/>
                <a:gd name="connsiteX1" fmla="*/ 457609 w 604110"/>
                <a:gd name="connsiteY1" fmla="*/ 264973 h 603052"/>
                <a:gd name="connsiteX2" fmla="*/ 485066 w 604110"/>
                <a:gd name="connsiteY2" fmla="*/ 292388 h 603052"/>
                <a:gd name="connsiteX3" fmla="*/ 457609 w 604110"/>
                <a:gd name="connsiteY3" fmla="*/ 319802 h 603052"/>
                <a:gd name="connsiteX4" fmla="*/ 164777 w 604110"/>
                <a:gd name="connsiteY4" fmla="*/ 319802 h 603052"/>
                <a:gd name="connsiteX5" fmla="*/ 137320 w 604110"/>
                <a:gd name="connsiteY5" fmla="*/ 292388 h 603052"/>
                <a:gd name="connsiteX6" fmla="*/ 164777 w 604110"/>
                <a:gd name="connsiteY6" fmla="*/ 264973 h 603052"/>
                <a:gd name="connsiteX7" fmla="*/ 164777 w 604110"/>
                <a:gd name="connsiteY7" fmla="*/ 137038 h 603052"/>
                <a:gd name="connsiteX8" fmla="*/ 457609 w 604110"/>
                <a:gd name="connsiteY8" fmla="*/ 137038 h 603052"/>
                <a:gd name="connsiteX9" fmla="*/ 485066 w 604110"/>
                <a:gd name="connsiteY9" fmla="*/ 164453 h 603052"/>
                <a:gd name="connsiteX10" fmla="*/ 457609 w 604110"/>
                <a:gd name="connsiteY10" fmla="*/ 191867 h 603052"/>
                <a:gd name="connsiteX11" fmla="*/ 164777 w 604110"/>
                <a:gd name="connsiteY11" fmla="*/ 191867 h 603052"/>
                <a:gd name="connsiteX12" fmla="*/ 137320 w 604110"/>
                <a:gd name="connsiteY12" fmla="*/ 164453 h 603052"/>
                <a:gd name="connsiteX13" fmla="*/ 164777 w 604110"/>
                <a:gd name="connsiteY13" fmla="*/ 137038 h 603052"/>
                <a:gd name="connsiteX14" fmla="*/ 54919 w 604110"/>
                <a:gd name="connsiteY14" fmla="*/ 54823 h 603052"/>
                <a:gd name="connsiteX15" fmla="*/ 54919 w 604110"/>
                <a:gd name="connsiteY15" fmla="*/ 420355 h 603052"/>
                <a:gd name="connsiteX16" fmla="*/ 137298 w 604110"/>
                <a:gd name="connsiteY16" fmla="*/ 420355 h 603052"/>
                <a:gd name="connsiteX17" fmla="*/ 164757 w 604110"/>
                <a:gd name="connsiteY17" fmla="*/ 447766 h 603052"/>
                <a:gd name="connsiteX18" fmla="*/ 164757 w 604110"/>
                <a:gd name="connsiteY18" fmla="*/ 523011 h 603052"/>
                <a:gd name="connsiteX19" fmla="*/ 304664 w 604110"/>
                <a:gd name="connsiteY19" fmla="*/ 425289 h 603052"/>
                <a:gd name="connsiteX20" fmla="*/ 320316 w 604110"/>
                <a:gd name="connsiteY20" fmla="*/ 420355 h 603052"/>
                <a:gd name="connsiteX21" fmla="*/ 549191 w 604110"/>
                <a:gd name="connsiteY21" fmla="*/ 420355 h 603052"/>
                <a:gd name="connsiteX22" fmla="*/ 549191 w 604110"/>
                <a:gd name="connsiteY22" fmla="*/ 54823 h 603052"/>
                <a:gd name="connsiteX23" fmla="*/ 27460 w 604110"/>
                <a:gd name="connsiteY23" fmla="*/ 0 h 603052"/>
                <a:gd name="connsiteX24" fmla="*/ 576650 w 604110"/>
                <a:gd name="connsiteY24" fmla="*/ 0 h 603052"/>
                <a:gd name="connsiteX25" fmla="*/ 604110 w 604110"/>
                <a:gd name="connsiteY25" fmla="*/ 27411 h 603052"/>
                <a:gd name="connsiteX26" fmla="*/ 604110 w 604110"/>
                <a:gd name="connsiteY26" fmla="*/ 447766 h 603052"/>
                <a:gd name="connsiteX27" fmla="*/ 576650 w 604110"/>
                <a:gd name="connsiteY27" fmla="*/ 475178 h 603052"/>
                <a:gd name="connsiteX28" fmla="*/ 328965 w 604110"/>
                <a:gd name="connsiteY28" fmla="*/ 475178 h 603052"/>
                <a:gd name="connsiteX29" fmla="*/ 153087 w 604110"/>
                <a:gd name="connsiteY29" fmla="*/ 598118 h 603052"/>
                <a:gd name="connsiteX30" fmla="*/ 137298 w 604110"/>
                <a:gd name="connsiteY30" fmla="*/ 603052 h 603052"/>
                <a:gd name="connsiteX31" fmla="*/ 124666 w 604110"/>
                <a:gd name="connsiteY31" fmla="*/ 599900 h 603052"/>
                <a:gd name="connsiteX32" fmla="*/ 109838 w 604110"/>
                <a:gd name="connsiteY32" fmla="*/ 575641 h 603052"/>
                <a:gd name="connsiteX33" fmla="*/ 109838 w 604110"/>
                <a:gd name="connsiteY33" fmla="*/ 475178 h 603052"/>
                <a:gd name="connsiteX34" fmla="*/ 27460 w 604110"/>
                <a:gd name="connsiteY34" fmla="*/ 475178 h 603052"/>
                <a:gd name="connsiteX35" fmla="*/ 0 w 604110"/>
                <a:gd name="connsiteY35" fmla="*/ 447766 h 603052"/>
                <a:gd name="connsiteX36" fmla="*/ 0 w 604110"/>
                <a:gd name="connsiteY36" fmla="*/ 27411 h 603052"/>
                <a:gd name="connsiteX37" fmla="*/ 27460 w 604110"/>
                <a:gd name="connsiteY37" fmla="*/ 0 h 6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04110" h="603052">
                  <a:moveTo>
                    <a:pt x="164777" y="264973"/>
                  </a:moveTo>
                  <a:lnTo>
                    <a:pt x="457609" y="264973"/>
                  </a:lnTo>
                  <a:cubicBezTo>
                    <a:pt x="472848" y="264973"/>
                    <a:pt x="485066" y="277310"/>
                    <a:pt x="485066" y="292388"/>
                  </a:cubicBezTo>
                  <a:cubicBezTo>
                    <a:pt x="485066" y="307603"/>
                    <a:pt x="472848" y="319802"/>
                    <a:pt x="457609" y="319802"/>
                  </a:cubicBezTo>
                  <a:lnTo>
                    <a:pt x="164777" y="319802"/>
                  </a:lnTo>
                  <a:cubicBezTo>
                    <a:pt x="149676" y="319802"/>
                    <a:pt x="137320" y="307603"/>
                    <a:pt x="137320" y="292388"/>
                  </a:cubicBezTo>
                  <a:cubicBezTo>
                    <a:pt x="137320" y="277310"/>
                    <a:pt x="149676" y="264973"/>
                    <a:pt x="164777" y="264973"/>
                  </a:cubicBezTo>
                  <a:close/>
                  <a:moveTo>
                    <a:pt x="164777" y="137038"/>
                  </a:moveTo>
                  <a:lnTo>
                    <a:pt x="457609" y="137038"/>
                  </a:lnTo>
                  <a:cubicBezTo>
                    <a:pt x="472848" y="137038"/>
                    <a:pt x="485066" y="149375"/>
                    <a:pt x="485066" y="164453"/>
                  </a:cubicBezTo>
                  <a:cubicBezTo>
                    <a:pt x="485066" y="179531"/>
                    <a:pt x="472848" y="191867"/>
                    <a:pt x="457609" y="191867"/>
                  </a:cubicBezTo>
                  <a:lnTo>
                    <a:pt x="164777" y="191867"/>
                  </a:lnTo>
                  <a:cubicBezTo>
                    <a:pt x="149676" y="191867"/>
                    <a:pt x="137320" y="179531"/>
                    <a:pt x="137320" y="164453"/>
                  </a:cubicBezTo>
                  <a:cubicBezTo>
                    <a:pt x="137320" y="149375"/>
                    <a:pt x="149676" y="137038"/>
                    <a:pt x="164777" y="137038"/>
                  </a:cubicBezTo>
                  <a:close/>
                  <a:moveTo>
                    <a:pt x="54919" y="54823"/>
                  </a:moveTo>
                  <a:lnTo>
                    <a:pt x="54919" y="420355"/>
                  </a:lnTo>
                  <a:lnTo>
                    <a:pt x="137298" y="420355"/>
                  </a:lnTo>
                  <a:cubicBezTo>
                    <a:pt x="152401" y="420355"/>
                    <a:pt x="164757" y="432553"/>
                    <a:pt x="164757" y="447766"/>
                  </a:cubicBezTo>
                  <a:lnTo>
                    <a:pt x="164757" y="523011"/>
                  </a:lnTo>
                  <a:lnTo>
                    <a:pt x="304664" y="425289"/>
                  </a:lnTo>
                  <a:cubicBezTo>
                    <a:pt x="309194" y="422000"/>
                    <a:pt x="314686" y="420355"/>
                    <a:pt x="320316" y="420355"/>
                  </a:cubicBezTo>
                  <a:lnTo>
                    <a:pt x="549191" y="420355"/>
                  </a:lnTo>
                  <a:lnTo>
                    <a:pt x="549191" y="54823"/>
                  </a:lnTo>
                  <a:close/>
                  <a:moveTo>
                    <a:pt x="27460" y="0"/>
                  </a:moveTo>
                  <a:lnTo>
                    <a:pt x="576650" y="0"/>
                  </a:lnTo>
                  <a:cubicBezTo>
                    <a:pt x="591753" y="0"/>
                    <a:pt x="604110" y="12335"/>
                    <a:pt x="604110" y="27411"/>
                  </a:cubicBezTo>
                  <a:lnTo>
                    <a:pt x="604110" y="447766"/>
                  </a:lnTo>
                  <a:cubicBezTo>
                    <a:pt x="604110" y="462843"/>
                    <a:pt x="591753" y="475178"/>
                    <a:pt x="576650" y="475178"/>
                  </a:cubicBezTo>
                  <a:lnTo>
                    <a:pt x="328965" y="475178"/>
                  </a:lnTo>
                  <a:lnTo>
                    <a:pt x="153087" y="598118"/>
                  </a:lnTo>
                  <a:cubicBezTo>
                    <a:pt x="148282" y="601408"/>
                    <a:pt x="142790" y="603052"/>
                    <a:pt x="137298" y="603052"/>
                  </a:cubicBezTo>
                  <a:cubicBezTo>
                    <a:pt x="132904" y="603052"/>
                    <a:pt x="128648" y="602093"/>
                    <a:pt x="124666" y="599900"/>
                  </a:cubicBezTo>
                  <a:cubicBezTo>
                    <a:pt x="115467" y="595240"/>
                    <a:pt x="109838" y="585920"/>
                    <a:pt x="109838" y="575641"/>
                  </a:cubicBezTo>
                  <a:lnTo>
                    <a:pt x="109838" y="475178"/>
                  </a:lnTo>
                  <a:lnTo>
                    <a:pt x="27460" y="475178"/>
                  </a:lnTo>
                  <a:cubicBezTo>
                    <a:pt x="12357" y="475178"/>
                    <a:pt x="0" y="462843"/>
                    <a:pt x="0" y="447766"/>
                  </a:cubicBezTo>
                  <a:lnTo>
                    <a:pt x="0" y="27411"/>
                  </a:lnTo>
                  <a:cubicBezTo>
                    <a:pt x="0" y="12335"/>
                    <a:pt x="12357" y="0"/>
                    <a:pt x="2746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  <a:cs typeface="阿里巴巴普惠体" panose="00020600040101010101" pitchFamily="18" charset="-122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ADCC0D40-0BD3-4B9A-BDF4-972065565F00}"/>
              </a:ext>
            </a:extLst>
          </p:cNvPr>
          <p:cNvGrpSpPr/>
          <p:nvPr/>
        </p:nvGrpSpPr>
        <p:grpSpPr>
          <a:xfrm>
            <a:off x="6399780" y="1256111"/>
            <a:ext cx="2160000" cy="3240000"/>
            <a:chOff x="6864465" y="1278057"/>
            <a:chExt cx="2160000" cy="324000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FB448CF-1423-405D-96B7-952762A1DCBE}"/>
                </a:ext>
              </a:extLst>
            </p:cNvPr>
            <p:cNvSpPr/>
            <p:nvPr/>
          </p:nvSpPr>
          <p:spPr>
            <a:xfrm>
              <a:off x="6864465" y="1278057"/>
              <a:ext cx="2160000" cy="324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阿里巴巴普惠体" panose="00020600040101010101" pitchFamily="18" charset="-122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59479DA9-53E2-4E39-A77F-63AECB30DAB6}"/>
                </a:ext>
              </a:extLst>
            </p:cNvPr>
            <p:cNvSpPr txBox="1"/>
            <p:nvPr/>
          </p:nvSpPr>
          <p:spPr>
            <a:xfrm>
              <a:off x="6954464" y="2429598"/>
              <a:ext cx="1980000" cy="1959429"/>
            </a:xfrm>
            <a:prstGeom prst="rect">
              <a:avLst/>
            </a:prstGeom>
            <a:noFill/>
          </p:spPr>
          <p:txBody>
            <a:bodyPr wrap="square" lIns="108000" tIns="72000" rIns="108000" bIns="72000" rtlCol="0">
              <a:spAutoFit/>
            </a:bodyPr>
            <a:lstStyle/>
            <a:p>
              <a:pPr algn="just" defTabSz="914400">
                <a:lnSpc>
                  <a:spcPct val="110000"/>
                </a:lnSpc>
                <a:defRPr/>
              </a:pPr>
              <a:r>
                <a:rPr lang="zh-CN" altLang="en-US" sz="1200" kern="0" dirty="0">
                  <a:latin typeface="+mn-ea"/>
                  <a:cs typeface="阿里巴巴普惠体" panose="00020600040101010101" pitchFamily="18" charset="-122"/>
                </a:rPr>
                <a:t>添加正文添加正文内容添加正文内容添加正文内容，添加正文内容，添加正文内容添加正文内容，添加正文内容，添加正文添加正文内容添加正文内容添加正文内容，添加正文内容，添加正文内容添加正文内容，添加正文内容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59E6B4F-B2F8-4B72-B426-7CA709060ECD}"/>
                </a:ext>
              </a:extLst>
            </p:cNvPr>
            <p:cNvSpPr txBox="1"/>
            <p:nvPr/>
          </p:nvSpPr>
          <p:spPr>
            <a:xfrm>
              <a:off x="7261045" y="1971820"/>
              <a:ext cx="13668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ea"/>
                  <a:cs typeface="阿里巴巴普惠体" panose="00020600040101010101" pitchFamily="18" charset="-122"/>
                </a:rPr>
                <a:t>输入关键词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7B9776D-DEE4-4E16-9C88-D365770975DE}"/>
                </a:ext>
              </a:extLst>
            </p:cNvPr>
            <p:cNvSpPr/>
            <p:nvPr/>
          </p:nvSpPr>
          <p:spPr>
            <a:xfrm>
              <a:off x="7795517" y="1555153"/>
              <a:ext cx="297895" cy="297442"/>
            </a:xfrm>
            <a:custGeom>
              <a:avLst/>
              <a:gdLst>
                <a:gd name="T0" fmla="*/ 88862 h 440259"/>
                <a:gd name="T1" fmla="*/ 88862 h 440259"/>
                <a:gd name="T2" fmla="*/ 278945 h 440259"/>
                <a:gd name="T3" fmla="*/ 278945 h 440259"/>
                <a:gd name="T4" fmla="*/ 278945 h 440259"/>
                <a:gd name="T5" fmla="*/ 278945 h 440259"/>
                <a:gd name="T6" fmla="*/ 278945 h 440259"/>
                <a:gd name="T7" fmla="*/ 278945 h 440259"/>
                <a:gd name="T8" fmla="*/ 278945 h 440259"/>
                <a:gd name="T9" fmla="*/ 278945 h 440259"/>
                <a:gd name="T10" fmla="*/ 278945 h 440259"/>
                <a:gd name="T11" fmla="*/ 278945 h 440259"/>
                <a:gd name="T12" fmla="*/ 278945 h 440259"/>
                <a:gd name="T13" fmla="*/ 278945 h 440259"/>
                <a:gd name="T14" fmla="*/ 278945 h 440259"/>
                <a:gd name="T15" fmla="*/ 278945 h 440259"/>
                <a:gd name="T16" fmla="*/ 278945 h 440259"/>
                <a:gd name="T17" fmla="*/ 278945 h 440259"/>
                <a:gd name="T18" fmla="*/ 278945 h 440259"/>
                <a:gd name="T19" fmla="*/ 278945 h 440259"/>
                <a:gd name="T20" fmla="*/ 278945 h 440259"/>
                <a:gd name="T21" fmla="*/ 278945 h 440259"/>
                <a:gd name="T22" fmla="*/ 278945 h 440259"/>
                <a:gd name="T23" fmla="*/ 278945 h 440259"/>
                <a:gd name="T24" fmla="*/ 278945 h 440259"/>
                <a:gd name="T25" fmla="*/ 278945 h 440259"/>
                <a:gd name="T26" fmla="*/ 88862 h 440259"/>
                <a:gd name="T27" fmla="*/ 88862 h 440259"/>
                <a:gd name="T28" fmla="*/ 278945 h 440259"/>
                <a:gd name="T29" fmla="*/ 278945 h 440259"/>
                <a:gd name="T30" fmla="*/ 278945 h 440259"/>
                <a:gd name="T31" fmla="*/ 278945 h 440259"/>
                <a:gd name="T32" fmla="*/ 278945 h 440259"/>
                <a:gd name="T33" fmla="*/ 278945 h 440259"/>
                <a:gd name="T34" fmla="*/ 278945 h 440259"/>
                <a:gd name="T35" fmla="*/ 278945 h 440259"/>
                <a:gd name="T36" fmla="*/ 278945 h 440259"/>
                <a:gd name="T37" fmla="*/ 278945 h 440259"/>
                <a:gd name="T38" fmla="*/ 278945 h 440259"/>
                <a:gd name="T39" fmla="*/ 278945 h 440259"/>
                <a:gd name="T40" fmla="*/ 278945 h 440259"/>
                <a:gd name="T41" fmla="*/ 278945 h 440259"/>
                <a:gd name="T42" fmla="*/ 278945 h 440259"/>
                <a:gd name="T43" fmla="*/ 278945 h 440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57" h="2757">
                  <a:moveTo>
                    <a:pt x="1063" y="2589"/>
                  </a:moveTo>
                  <a:lnTo>
                    <a:pt x="0" y="2757"/>
                  </a:lnTo>
                  <a:lnTo>
                    <a:pt x="168" y="1694"/>
                  </a:lnTo>
                  <a:lnTo>
                    <a:pt x="1226" y="883"/>
                  </a:lnTo>
                  <a:lnTo>
                    <a:pt x="1503" y="1160"/>
                  </a:lnTo>
                  <a:lnTo>
                    <a:pt x="984" y="1679"/>
                  </a:lnTo>
                  <a:cubicBezTo>
                    <a:pt x="914" y="1646"/>
                    <a:pt x="827" y="1659"/>
                    <a:pt x="769" y="1717"/>
                  </a:cubicBezTo>
                  <a:cubicBezTo>
                    <a:pt x="694" y="1792"/>
                    <a:pt x="694" y="1913"/>
                    <a:pt x="769" y="1988"/>
                  </a:cubicBezTo>
                  <a:cubicBezTo>
                    <a:pt x="844" y="2063"/>
                    <a:pt x="965" y="2063"/>
                    <a:pt x="1040" y="1988"/>
                  </a:cubicBezTo>
                  <a:cubicBezTo>
                    <a:pt x="1098" y="1930"/>
                    <a:pt x="1111" y="1844"/>
                    <a:pt x="1079" y="1773"/>
                  </a:cubicBezTo>
                  <a:lnTo>
                    <a:pt x="1597" y="1254"/>
                  </a:lnTo>
                  <a:lnTo>
                    <a:pt x="1875" y="1531"/>
                  </a:lnTo>
                  <a:lnTo>
                    <a:pt x="1063" y="2589"/>
                  </a:lnTo>
                  <a:close/>
                  <a:moveTo>
                    <a:pt x="1763" y="291"/>
                  </a:moveTo>
                  <a:lnTo>
                    <a:pt x="1695" y="223"/>
                  </a:lnTo>
                  <a:lnTo>
                    <a:pt x="1266" y="652"/>
                  </a:lnTo>
                  <a:lnTo>
                    <a:pt x="2105" y="1491"/>
                  </a:lnTo>
                  <a:lnTo>
                    <a:pt x="2534" y="1062"/>
                  </a:lnTo>
                  <a:lnTo>
                    <a:pt x="2466" y="994"/>
                  </a:lnTo>
                  <a:lnTo>
                    <a:pt x="2757" y="755"/>
                  </a:lnTo>
                  <a:lnTo>
                    <a:pt x="2002" y="0"/>
                  </a:lnTo>
                  <a:lnTo>
                    <a:pt x="1763" y="291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A3808D22-34CE-4B9E-9CFF-84D2DEB9B2C6}"/>
              </a:ext>
            </a:extLst>
          </p:cNvPr>
          <p:cNvSpPr txBox="1"/>
          <p:nvPr/>
        </p:nvSpPr>
        <p:spPr>
          <a:xfrm>
            <a:off x="596733" y="1233523"/>
            <a:ext cx="144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阿里巴巴普惠体" panose="00020600040101010101" pitchFamily="18" charset="-122"/>
              </a:rPr>
              <a:t>添加标题内容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C1F92FF2-6C12-4A07-AB2A-3ADBA3691767}"/>
              </a:ext>
            </a:extLst>
          </p:cNvPr>
          <p:cNvCxnSpPr/>
          <p:nvPr/>
        </p:nvCxnSpPr>
        <p:spPr>
          <a:xfrm>
            <a:off x="596733" y="1593523"/>
            <a:ext cx="3001517" cy="0"/>
          </a:xfrm>
          <a:prstGeom prst="line">
            <a:avLst/>
          </a:prstGeom>
          <a:ln w="19050">
            <a:solidFill>
              <a:schemeClr val="accent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E96DEF32-5881-4186-A902-0313D0B2D265}"/>
              </a:ext>
            </a:extLst>
          </p:cNvPr>
          <p:cNvSpPr txBox="1"/>
          <p:nvPr/>
        </p:nvSpPr>
        <p:spPr>
          <a:xfrm>
            <a:off x="671681" y="1826322"/>
            <a:ext cx="2849056" cy="2522660"/>
          </a:xfrm>
          <a:prstGeom prst="rect">
            <a:avLst/>
          </a:prstGeom>
          <a:noFill/>
        </p:spPr>
        <p:txBody>
          <a:bodyPr wrap="square" lIns="108000" tIns="72000" rIns="108000" bIns="72000" rtlCol="0">
            <a:spAutoFit/>
          </a:bodyPr>
          <a:lstStyle/>
          <a:p>
            <a:pPr indent="306000" algn="just" defTabSz="914400">
              <a:lnSpc>
                <a:spcPct val="130000"/>
              </a:lnSpc>
              <a:defRPr/>
            </a:pPr>
            <a:r>
              <a:rPr lang="zh-CN" altLang="en-US" sz="1200" kern="0" dirty="0">
                <a:latin typeface="+mn-ea"/>
                <a:cs typeface="阿里巴巴普惠体" panose="00020600040101010101" pitchFamily="18" charset="-122"/>
              </a:rPr>
              <a:t>添加正文添加正文内容添加正文内容添加正文内容，添加正文内容，添加正文内容添加正文内容，添加正文内容，添加正文添加正文内容添加正文内容添加正文内容，添加正文内容，添加正文内容添加正文内容，添加正文内容，添加正文内容添加正文内容，添加正文内容，添加正文添加正文内容添加正文内容添加正文内容，添加正文内容，添加正文内容添加正文内容，添加正文内容</a:t>
            </a:r>
          </a:p>
        </p:txBody>
      </p:sp>
    </p:spTree>
    <p:extLst>
      <p:ext uri="{BB962C8B-B14F-4D97-AF65-F5344CB8AC3E}">
        <p14:creationId xmlns:p14="http://schemas.microsoft.com/office/powerpoint/2010/main" val="2698137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797C5157-B6B4-4D5E-8CCD-60E4BCB5D598}"/>
              </a:ext>
            </a:extLst>
          </p:cNvPr>
          <p:cNvGrpSpPr/>
          <p:nvPr/>
        </p:nvGrpSpPr>
        <p:grpSpPr>
          <a:xfrm>
            <a:off x="669327" y="2012206"/>
            <a:ext cx="2401850" cy="2401850"/>
            <a:chOff x="669327" y="1662345"/>
            <a:chExt cx="2401850" cy="2401850"/>
          </a:xfrm>
        </p:grpSpPr>
        <p:sp>
          <p:nvSpPr>
            <p:cNvPr id="3" name="iSHEJI-1">
              <a:extLst>
                <a:ext uri="{FF2B5EF4-FFF2-40B4-BE49-F238E27FC236}">
                  <a16:creationId xmlns:a16="http://schemas.microsoft.com/office/drawing/2014/main" id="{15606D5E-46B3-4C8D-B2C3-B5C60306AB65}"/>
                </a:ext>
              </a:extLst>
            </p:cNvPr>
            <p:cNvSpPr/>
            <p:nvPr/>
          </p:nvSpPr>
          <p:spPr>
            <a:xfrm>
              <a:off x="669327" y="1662345"/>
              <a:ext cx="2401850" cy="240185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sym typeface="思源黑体 CN Normal" panose="020B0400000000000000" pitchFamily="34" charset="-122"/>
              </a:endParaRPr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158BB224-9877-4C2D-AF16-91ED4DDB928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04562" y="1979489"/>
              <a:ext cx="540000" cy="539998"/>
              <a:chOff x="1551778" y="2073387"/>
              <a:chExt cx="651541" cy="651539"/>
            </a:xfrm>
          </p:grpSpPr>
          <p:sp>
            <p:nvSpPr>
              <p:cNvPr id="13" name="iSHEJI-13">
                <a:extLst>
                  <a:ext uri="{FF2B5EF4-FFF2-40B4-BE49-F238E27FC236}">
                    <a16:creationId xmlns:a16="http://schemas.microsoft.com/office/drawing/2014/main" id="{AB31157F-A038-49E9-AB17-DA2A0DDFCF74}"/>
                  </a:ext>
                </a:extLst>
              </p:cNvPr>
              <p:cNvSpPr/>
              <p:nvPr/>
            </p:nvSpPr>
            <p:spPr>
              <a:xfrm>
                <a:off x="1551778" y="2073387"/>
                <a:ext cx="651541" cy="651539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1100" kern="0" dirty="0">
                  <a:solidFill>
                    <a:prstClr val="white"/>
                  </a:solidFill>
                  <a:latin typeface="+mn-ea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4" name="iSHEJI-14">
                <a:extLst>
                  <a:ext uri="{FF2B5EF4-FFF2-40B4-BE49-F238E27FC236}">
                    <a16:creationId xmlns:a16="http://schemas.microsoft.com/office/drawing/2014/main" id="{BD2341EE-6AA1-4DAA-B807-40855D06B0EF}"/>
                  </a:ext>
                </a:extLst>
              </p:cNvPr>
              <p:cNvSpPr/>
              <p:nvPr/>
            </p:nvSpPr>
            <p:spPr>
              <a:xfrm>
                <a:off x="1725079" y="2251607"/>
                <a:ext cx="304939" cy="295100"/>
              </a:xfrm>
              <a:custGeom>
                <a:avLst/>
                <a:gdLst>
                  <a:gd name="connsiteX0" fmla="*/ 311954 w 744004"/>
                  <a:gd name="connsiteY0" fmla="*/ 337123 h 720001"/>
                  <a:gd name="connsiteX1" fmla="*/ 168770 w 744004"/>
                  <a:gd name="connsiteY1" fmla="*/ 337123 h 720001"/>
                  <a:gd name="connsiteX2" fmla="*/ 49673 w 744004"/>
                  <a:gd name="connsiteY2" fmla="*/ 287618 h 720001"/>
                  <a:gd name="connsiteX3" fmla="*/ 167 w 744004"/>
                  <a:gd name="connsiteY3" fmla="*/ 168520 h 720001"/>
                  <a:gd name="connsiteX4" fmla="*/ 49590 w 744004"/>
                  <a:gd name="connsiteY4" fmla="*/ 49507 h 720001"/>
                  <a:gd name="connsiteX5" fmla="*/ 168687 w 744004"/>
                  <a:gd name="connsiteY5" fmla="*/ 0 h 720001"/>
                  <a:gd name="connsiteX6" fmla="*/ 287784 w 744004"/>
                  <a:gd name="connsiteY6" fmla="*/ 49507 h 720001"/>
                  <a:gd name="connsiteX7" fmla="*/ 337290 w 744004"/>
                  <a:gd name="connsiteY7" fmla="*/ 168604 h 720001"/>
                  <a:gd name="connsiteX8" fmla="*/ 337290 w 744004"/>
                  <a:gd name="connsiteY8" fmla="*/ 311787 h 720001"/>
                  <a:gd name="connsiteX9" fmla="*/ 311954 w 744004"/>
                  <a:gd name="connsiteY9" fmla="*/ 337123 h 720001"/>
                  <a:gd name="connsiteX10" fmla="*/ 575401 w 744004"/>
                  <a:gd name="connsiteY10" fmla="*/ 337207 h 720001"/>
                  <a:gd name="connsiteX11" fmla="*/ 432218 w 744004"/>
                  <a:gd name="connsiteY11" fmla="*/ 337207 h 720001"/>
                  <a:gd name="connsiteX12" fmla="*/ 406882 w 744004"/>
                  <a:gd name="connsiteY12" fmla="*/ 311870 h 720001"/>
                  <a:gd name="connsiteX13" fmla="*/ 406882 w 744004"/>
                  <a:gd name="connsiteY13" fmla="*/ 168687 h 720001"/>
                  <a:gd name="connsiteX14" fmla="*/ 456387 w 744004"/>
                  <a:gd name="connsiteY14" fmla="*/ 49590 h 720001"/>
                  <a:gd name="connsiteX15" fmla="*/ 575401 w 744004"/>
                  <a:gd name="connsiteY15" fmla="*/ 0 h 720001"/>
                  <a:gd name="connsiteX16" fmla="*/ 694498 w 744004"/>
                  <a:gd name="connsiteY16" fmla="*/ 49507 h 720001"/>
                  <a:gd name="connsiteX17" fmla="*/ 744004 w 744004"/>
                  <a:gd name="connsiteY17" fmla="*/ 168604 h 720001"/>
                  <a:gd name="connsiteX18" fmla="*/ 694498 w 744004"/>
                  <a:gd name="connsiteY18" fmla="*/ 287701 h 720001"/>
                  <a:gd name="connsiteX19" fmla="*/ 575401 w 744004"/>
                  <a:gd name="connsiteY19" fmla="*/ 337207 h 720001"/>
                  <a:gd name="connsiteX20" fmla="*/ 168604 w 744004"/>
                  <a:gd name="connsiteY20" fmla="*/ 720001 h 720001"/>
                  <a:gd name="connsiteX21" fmla="*/ 49507 w 744004"/>
                  <a:gd name="connsiteY21" fmla="*/ 670495 h 720001"/>
                  <a:gd name="connsiteX22" fmla="*/ 0 w 744004"/>
                  <a:gd name="connsiteY22" fmla="*/ 551398 h 720001"/>
                  <a:gd name="connsiteX23" fmla="*/ 49507 w 744004"/>
                  <a:gd name="connsiteY23" fmla="*/ 432301 h 720001"/>
                  <a:gd name="connsiteX24" fmla="*/ 168687 w 744004"/>
                  <a:gd name="connsiteY24" fmla="*/ 382879 h 720001"/>
                  <a:gd name="connsiteX25" fmla="*/ 311871 w 744004"/>
                  <a:gd name="connsiteY25" fmla="*/ 382879 h 720001"/>
                  <a:gd name="connsiteX26" fmla="*/ 337207 w 744004"/>
                  <a:gd name="connsiteY26" fmla="*/ 408215 h 720001"/>
                  <a:gd name="connsiteX27" fmla="*/ 337207 w 744004"/>
                  <a:gd name="connsiteY27" fmla="*/ 551398 h 720001"/>
                  <a:gd name="connsiteX28" fmla="*/ 287701 w 744004"/>
                  <a:gd name="connsiteY28" fmla="*/ 670495 h 720001"/>
                  <a:gd name="connsiteX29" fmla="*/ 168604 w 744004"/>
                  <a:gd name="connsiteY29" fmla="*/ 720001 h 720001"/>
                  <a:gd name="connsiteX30" fmla="*/ 575401 w 744004"/>
                  <a:gd name="connsiteY30" fmla="*/ 720001 h 720001"/>
                  <a:gd name="connsiteX31" fmla="*/ 456304 w 744004"/>
                  <a:gd name="connsiteY31" fmla="*/ 670495 h 720001"/>
                  <a:gd name="connsiteX32" fmla="*/ 406798 w 744004"/>
                  <a:gd name="connsiteY32" fmla="*/ 551398 h 720001"/>
                  <a:gd name="connsiteX33" fmla="*/ 406798 w 744004"/>
                  <a:gd name="connsiteY33" fmla="*/ 408215 h 720001"/>
                  <a:gd name="connsiteX34" fmla="*/ 432218 w 744004"/>
                  <a:gd name="connsiteY34" fmla="*/ 382879 h 720001"/>
                  <a:gd name="connsiteX35" fmla="*/ 575401 w 744004"/>
                  <a:gd name="connsiteY35" fmla="*/ 382879 h 720001"/>
                  <a:gd name="connsiteX36" fmla="*/ 694498 w 744004"/>
                  <a:gd name="connsiteY36" fmla="*/ 432385 h 720001"/>
                  <a:gd name="connsiteX37" fmla="*/ 744004 w 744004"/>
                  <a:gd name="connsiteY37" fmla="*/ 551398 h 720001"/>
                  <a:gd name="connsiteX38" fmla="*/ 694498 w 744004"/>
                  <a:gd name="connsiteY38" fmla="*/ 670495 h 720001"/>
                  <a:gd name="connsiteX39" fmla="*/ 575401 w 744004"/>
                  <a:gd name="connsiteY39" fmla="*/ 720001 h 72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44004" h="720001">
                    <a:moveTo>
                      <a:pt x="311954" y="337123"/>
                    </a:moveTo>
                    <a:lnTo>
                      <a:pt x="168770" y="337123"/>
                    </a:lnTo>
                    <a:cubicBezTo>
                      <a:pt x="123932" y="337123"/>
                      <a:pt x="81594" y="319538"/>
                      <a:pt x="49673" y="287618"/>
                    </a:cubicBezTo>
                    <a:cubicBezTo>
                      <a:pt x="17753" y="255697"/>
                      <a:pt x="167" y="213442"/>
                      <a:pt x="167" y="168520"/>
                    </a:cubicBezTo>
                    <a:cubicBezTo>
                      <a:pt x="167" y="123598"/>
                      <a:pt x="17669" y="81427"/>
                      <a:pt x="49590" y="49507"/>
                    </a:cubicBezTo>
                    <a:cubicBezTo>
                      <a:pt x="81510" y="17586"/>
                      <a:pt x="123848" y="0"/>
                      <a:pt x="168687" y="0"/>
                    </a:cubicBezTo>
                    <a:cubicBezTo>
                      <a:pt x="213526" y="0"/>
                      <a:pt x="255864" y="17586"/>
                      <a:pt x="287784" y="49507"/>
                    </a:cubicBezTo>
                    <a:cubicBezTo>
                      <a:pt x="319705" y="81427"/>
                      <a:pt x="337290" y="123682"/>
                      <a:pt x="337290" y="168604"/>
                    </a:cubicBezTo>
                    <a:lnTo>
                      <a:pt x="337290" y="311787"/>
                    </a:lnTo>
                    <a:cubicBezTo>
                      <a:pt x="337290" y="325789"/>
                      <a:pt x="325956" y="337123"/>
                      <a:pt x="311954" y="337123"/>
                    </a:cubicBezTo>
                    <a:close/>
                    <a:moveTo>
                      <a:pt x="575401" y="337207"/>
                    </a:moveTo>
                    <a:lnTo>
                      <a:pt x="432218" y="337207"/>
                    </a:lnTo>
                    <a:cubicBezTo>
                      <a:pt x="418216" y="337207"/>
                      <a:pt x="406882" y="325872"/>
                      <a:pt x="406882" y="311870"/>
                    </a:cubicBezTo>
                    <a:lnTo>
                      <a:pt x="406882" y="168687"/>
                    </a:lnTo>
                    <a:cubicBezTo>
                      <a:pt x="406882" y="123849"/>
                      <a:pt x="424467" y="81510"/>
                      <a:pt x="456387" y="49590"/>
                    </a:cubicBezTo>
                    <a:cubicBezTo>
                      <a:pt x="488308" y="17669"/>
                      <a:pt x="530563" y="0"/>
                      <a:pt x="575401" y="0"/>
                    </a:cubicBezTo>
                    <a:cubicBezTo>
                      <a:pt x="620240" y="0"/>
                      <a:pt x="662578" y="17586"/>
                      <a:pt x="694498" y="49507"/>
                    </a:cubicBezTo>
                    <a:cubicBezTo>
                      <a:pt x="726419" y="81427"/>
                      <a:pt x="744004" y="123765"/>
                      <a:pt x="744004" y="168604"/>
                    </a:cubicBezTo>
                    <a:cubicBezTo>
                      <a:pt x="744004" y="213442"/>
                      <a:pt x="726419" y="255780"/>
                      <a:pt x="694498" y="287701"/>
                    </a:cubicBezTo>
                    <a:cubicBezTo>
                      <a:pt x="662578" y="319621"/>
                      <a:pt x="620323" y="337207"/>
                      <a:pt x="575401" y="337207"/>
                    </a:cubicBezTo>
                    <a:close/>
                    <a:moveTo>
                      <a:pt x="168604" y="720001"/>
                    </a:moveTo>
                    <a:cubicBezTo>
                      <a:pt x="123682" y="720001"/>
                      <a:pt x="81427" y="702416"/>
                      <a:pt x="49507" y="670495"/>
                    </a:cubicBezTo>
                    <a:cubicBezTo>
                      <a:pt x="17586" y="638575"/>
                      <a:pt x="0" y="596320"/>
                      <a:pt x="0" y="551398"/>
                    </a:cubicBezTo>
                    <a:cubicBezTo>
                      <a:pt x="0" y="506476"/>
                      <a:pt x="17586" y="464221"/>
                      <a:pt x="49507" y="432301"/>
                    </a:cubicBezTo>
                    <a:cubicBezTo>
                      <a:pt x="81510" y="400464"/>
                      <a:pt x="123848" y="382879"/>
                      <a:pt x="168687" y="382879"/>
                    </a:cubicBezTo>
                    <a:lnTo>
                      <a:pt x="311871" y="382879"/>
                    </a:lnTo>
                    <a:cubicBezTo>
                      <a:pt x="325872" y="382879"/>
                      <a:pt x="337207" y="394297"/>
                      <a:pt x="337207" y="408215"/>
                    </a:cubicBezTo>
                    <a:lnTo>
                      <a:pt x="337207" y="551398"/>
                    </a:lnTo>
                    <a:cubicBezTo>
                      <a:pt x="337207" y="596237"/>
                      <a:pt x="319621" y="638575"/>
                      <a:pt x="287701" y="670495"/>
                    </a:cubicBezTo>
                    <a:cubicBezTo>
                      <a:pt x="255781" y="702416"/>
                      <a:pt x="213526" y="720001"/>
                      <a:pt x="168604" y="720001"/>
                    </a:cubicBezTo>
                    <a:close/>
                    <a:moveTo>
                      <a:pt x="575401" y="720001"/>
                    </a:moveTo>
                    <a:cubicBezTo>
                      <a:pt x="530563" y="720001"/>
                      <a:pt x="488224" y="702416"/>
                      <a:pt x="456304" y="670495"/>
                    </a:cubicBezTo>
                    <a:cubicBezTo>
                      <a:pt x="424383" y="638575"/>
                      <a:pt x="406798" y="596320"/>
                      <a:pt x="406798" y="551398"/>
                    </a:cubicBezTo>
                    <a:lnTo>
                      <a:pt x="406798" y="408215"/>
                    </a:lnTo>
                    <a:cubicBezTo>
                      <a:pt x="406882" y="394213"/>
                      <a:pt x="418216" y="382879"/>
                      <a:pt x="432218" y="382879"/>
                    </a:cubicBezTo>
                    <a:lnTo>
                      <a:pt x="575401" y="382879"/>
                    </a:lnTo>
                    <a:cubicBezTo>
                      <a:pt x="620240" y="382879"/>
                      <a:pt x="662578" y="400464"/>
                      <a:pt x="694498" y="432385"/>
                    </a:cubicBezTo>
                    <a:cubicBezTo>
                      <a:pt x="726419" y="464305"/>
                      <a:pt x="744004" y="506560"/>
                      <a:pt x="744004" y="551398"/>
                    </a:cubicBezTo>
                    <a:cubicBezTo>
                      <a:pt x="744004" y="596237"/>
                      <a:pt x="726419" y="638575"/>
                      <a:pt x="694498" y="670495"/>
                    </a:cubicBezTo>
                    <a:cubicBezTo>
                      <a:pt x="662578" y="702416"/>
                      <a:pt x="620323" y="720001"/>
                      <a:pt x="575401" y="72000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zh-CN" altLang="en-US" sz="1400" dirty="0">
                  <a:solidFill>
                    <a:srgbClr val="000000"/>
                  </a:solidFill>
                  <a:latin typeface="+mn-ea"/>
                  <a:sym typeface="思源黑体 CN Normal" panose="020B0400000000000000" pitchFamily="34" charset="-122"/>
                </a:endParaRPr>
              </a:p>
            </p:txBody>
          </p:sp>
        </p:grp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15D857C9-8745-4748-9EB7-C014FE2B8F0D}"/>
              </a:ext>
            </a:extLst>
          </p:cNvPr>
          <p:cNvGrpSpPr/>
          <p:nvPr/>
        </p:nvGrpSpPr>
        <p:grpSpPr>
          <a:xfrm>
            <a:off x="3372142" y="2012206"/>
            <a:ext cx="2401850" cy="2401850"/>
            <a:chOff x="3372142" y="1662345"/>
            <a:chExt cx="2401850" cy="2401850"/>
          </a:xfrm>
        </p:grpSpPr>
        <p:sp>
          <p:nvSpPr>
            <p:cNvPr id="4" name="iSHEJI-2">
              <a:extLst>
                <a:ext uri="{FF2B5EF4-FFF2-40B4-BE49-F238E27FC236}">
                  <a16:creationId xmlns:a16="http://schemas.microsoft.com/office/drawing/2014/main" id="{B8E2A387-48D2-4EFF-8097-C7F6D0837E5B}"/>
                </a:ext>
              </a:extLst>
            </p:cNvPr>
            <p:cNvSpPr/>
            <p:nvPr/>
          </p:nvSpPr>
          <p:spPr>
            <a:xfrm>
              <a:off x="3372142" y="1662345"/>
              <a:ext cx="2401850" cy="240185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sym typeface="思源黑体 CN Normal" panose="020B0400000000000000" pitchFamily="34" charset="-122"/>
              </a:endParaRPr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250F9D39-FDF2-4E01-A343-C9BEA1E270E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307060" y="1979489"/>
              <a:ext cx="540000" cy="539998"/>
              <a:chOff x="4304069" y="2073387"/>
              <a:chExt cx="651541" cy="651539"/>
            </a:xfrm>
          </p:grpSpPr>
          <p:sp>
            <p:nvSpPr>
              <p:cNvPr id="17" name="iSHEJI-17">
                <a:extLst>
                  <a:ext uri="{FF2B5EF4-FFF2-40B4-BE49-F238E27FC236}">
                    <a16:creationId xmlns:a16="http://schemas.microsoft.com/office/drawing/2014/main" id="{A4A28FCF-16BC-4265-905A-5D98D1541778}"/>
                  </a:ext>
                </a:extLst>
              </p:cNvPr>
              <p:cNvSpPr/>
              <p:nvPr/>
            </p:nvSpPr>
            <p:spPr>
              <a:xfrm>
                <a:off x="4304069" y="2073387"/>
                <a:ext cx="651541" cy="65153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1100" kern="0" dirty="0">
                  <a:solidFill>
                    <a:prstClr val="white"/>
                  </a:solidFill>
                  <a:latin typeface="+mn-ea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8" name="iSHEJI-18">
                <a:extLst>
                  <a:ext uri="{FF2B5EF4-FFF2-40B4-BE49-F238E27FC236}">
                    <a16:creationId xmlns:a16="http://schemas.microsoft.com/office/drawing/2014/main" id="{0F1B31E4-6899-41A5-80AF-962EC35B3307}"/>
                  </a:ext>
                </a:extLst>
              </p:cNvPr>
              <p:cNvSpPr/>
              <p:nvPr/>
            </p:nvSpPr>
            <p:spPr>
              <a:xfrm>
                <a:off x="4477370" y="2246688"/>
                <a:ext cx="304939" cy="304939"/>
              </a:xfrm>
              <a:custGeom>
                <a:avLst/>
                <a:gdLst>
                  <a:gd name="connsiteX0" fmla="*/ 438553 w 720000"/>
                  <a:gd name="connsiteY0" fmla="*/ 189601 h 720000"/>
                  <a:gd name="connsiteX1" fmla="*/ 503636 w 720000"/>
                  <a:gd name="connsiteY1" fmla="*/ 216365 h 720000"/>
                  <a:gd name="connsiteX2" fmla="*/ 503636 w 720000"/>
                  <a:gd name="connsiteY2" fmla="*/ 346445 h 720000"/>
                  <a:gd name="connsiteX3" fmla="*/ 362260 w 720000"/>
                  <a:gd name="connsiteY3" fmla="*/ 487907 h 720000"/>
                  <a:gd name="connsiteX4" fmla="*/ 191861 w 720000"/>
                  <a:gd name="connsiteY4" fmla="*/ 528226 h 720000"/>
                  <a:gd name="connsiteX5" fmla="*/ 232180 w 720000"/>
                  <a:gd name="connsiteY5" fmla="*/ 357827 h 720000"/>
                  <a:gd name="connsiteX6" fmla="*/ 373556 w 720000"/>
                  <a:gd name="connsiteY6" fmla="*/ 216452 h 720000"/>
                  <a:gd name="connsiteX7" fmla="*/ 438553 w 720000"/>
                  <a:gd name="connsiteY7" fmla="*/ 189601 h 720000"/>
                  <a:gd name="connsiteX8" fmla="*/ 438553 w 720000"/>
                  <a:gd name="connsiteY8" fmla="*/ 141636 h 720000"/>
                  <a:gd name="connsiteX9" fmla="*/ 339581 w 720000"/>
                  <a:gd name="connsiteY9" fmla="*/ 182476 h 720000"/>
                  <a:gd name="connsiteX10" fmla="*/ 198205 w 720000"/>
                  <a:gd name="connsiteY10" fmla="*/ 323852 h 720000"/>
                  <a:gd name="connsiteX11" fmla="*/ 141637 w 720000"/>
                  <a:gd name="connsiteY11" fmla="*/ 578364 h 720000"/>
                  <a:gd name="connsiteX12" fmla="*/ 396149 w 720000"/>
                  <a:gd name="connsiteY12" fmla="*/ 521796 h 720000"/>
                  <a:gd name="connsiteX13" fmla="*/ 537524 w 720000"/>
                  <a:gd name="connsiteY13" fmla="*/ 380420 h 720000"/>
                  <a:gd name="connsiteX14" fmla="*/ 537524 w 720000"/>
                  <a:gd name="connsiteY14" fmla="*/ 182476 h 720000"/>
                  <a:gd name="connsiteX15" fmla="*/ 438553 w 720000"/>
                  <a:gd name="connsiteY15" fmla="*/ 141636 h 720000"/>
                  <a:gd name="connsiteX16" fmla="*/ 120000 w 720000"/>
                  <a:gd name="connsiteY16" fmla="*/ 0 h 720000"/>
                  <a:gd name="connsiteX17" fmla="*/ 600000 w 720000"/>
                  <a:gd name="connsiteY17" fmla="*/ 0 h 720000"/>
                  <a:gd name="connsiteX18" fmla="*/ 720000 w 720000"/>
                  <a:gd name="connsiteY18" fmla="*/ 120000 h 720000"/>
                  <a:gd name="connsiteX19" fmla="*/ 720000 w 720000"/>
                  <a:gd name="connsiteY19" fmla="*/ 600000 h 720000"/>
                  <a:gd name="connsiteX20" fmla="*/ 600000 w 720000"/>
                  <a:gd name="connsiteY20" fmla="*/ 720000 h 720000"/>
                  <a:gd name="connsiteX21" fmla="*/ 120000 w 720000"/>
                  <a:gd name="connsiteY21" fmla="*/ 720000 h 720000"/>
                  <a:gd name="connsiteX22" fmla="*/ 0 w 720000"/>
                  <a:gd name="connsiteY22" fmla="*/ 600000 h 720000"/>
                  <a:gd name="connsiteX23" fmla="*/ 0 w 720000"/>
                  <a:gd name="connsiteY23" fmla="*/ 120000 h 720000"/>
                  <a:gd name="connsiteX24" fmla="*/ 120000 w 720000"/>
                  <a:gd name="connsiteY24" fmla="*/ 0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20000" h="720000">
                    <a:moveTo>
                      <a:pt x="438553" y="189601"/>
                    </a:moveTo>
                    <a:cubicBezTo>
                      <a:pt x="463230" y="189601"/>
                      <a:pt x="486344" y="199073"/>
                      <a:pt x="503636" y="216365"/>
                    </a:cubicBezTo>
                    <a:cubicBezTo>
                      <a:pt x="539523" y="252252"/>
                      <a:pt x="539523" y="310557"/>
                      <a:pt x="503636" y="346445"/>
                    </a:cubicBezTo>
                    <a:lnTo>
                      <a:pt x="362260" y="487907"/>
                    </a:lnTo>
                    <a:cubicBezTo>
                      <a:pt x="342622" y="507545"/>
                      <a:pt x="266503" y="522665"/>
                      <a:pt x="191861" y="528226"/>
                    </a:cubicBezTo>
                    <a:cubicBezTo>
                      <a:pt x="197336" y="453584"/>
                      <a:pt x="212456" y="377465"/>
                      <a:pt x="232180" y="357827"/>
                    </a:cubicBezTo>
                    <a:lnTo>
                      <a:pt x="373556" y="216452"/>
                    </a:lnTo>
                    <a:cubicBezTo>
                      <a:pt x="390761" y="199073"/>
                      <a:pt x="413875" y="189601"/>
                      <a:pt x="438553" y="189601"/>
                    </a:cubicBezTo>
                    <a:close/>
                    <a:moveTo>
                      <a:pt x="438553" y="141636"/>
                    </a:moveTo>
                    <a:cubicBezTo>
                      <a:pt x="402666" y="141636"/>
                      <a:pt x="366778" y="155278"/>
                      <a:pt x="339581" y="182476"/>
                    </a:cubicBezTo>
                    <a:lnTo>
                      <a:pt x="198205" y="323852"/>
                    </a:lnTo>
                    <a:cubicBezTo>
                      <a:pt x="143723" y="378335"/>
                      <a:pt x="141637" y="578364"/>
                      <a:pt x="141637" y="578364"/>
                    </a:cubicBezTo>
                    <a:cubicBezTo>
                      <a:pt x="141637" y="578364"/>
                      <a:pt x="341753" y="576278"/>
                      <a:pt x="396149" y="521796"/>
                    </a:cubicBezTo>
                    <a:lnTo>
                      <a:pt x="537524" y="380420"/>
                    </a:lnTo>
                    <a:cubicBezTo>
                      <a:pt x="592007" y="325938"/>
                      <a:pt x="592007" y="236872"/>
                      <a:pt x="537524" y="182476"/>
                    </a:cubicBezTo>
                    <a:cubicBezTo>
                      <a:pt x="510327" y="155191"/>
                      <a:pt x="474440" y="141636"/>
                      <a:pt x="438553" y="141636"/>
                    </a:cubicBezTo>
                    <a:close/>
                    <a:moveTo>
                      <a:pt x="120000" y="0"/>
                    </a:moveTo>
                    <a:lnTo>
                      <a:pt x="600000" y="0"/>
                    </a:lnTo>
                    <a:cubicBezTo>
                      <a:pt x="666040" y="0"/>
                      <a:pt x="720000" y="54048"/>
                      <a:pt x="720000" y="120000"/>
                    </a:cubicBezTo>
                    <a:lnTo>
                      <a:pt x="720000" y="600000"/>
                    </a:lnTo>
                    <a:cubicBezTo>
                      <a:pt x="720000" y="666039"/>
                      <a:pt x="666040" y="720000"/>
                      <a:pt x="600000" y="720000"/>
                    </a:cubicBezTo>
                    <a:lnTo>
                      <a:pt x="120000" y="720000"/>
                    </a:lnTo>
                    <a:cubicBezTo>
                      <a:pt x="53961" y="720000"/>
                      <a:pt x="0" y="666039"/>
                      <a:pt x="0" y="600000"/>
                    </a:cubicBezTo>
                    <a:lnTo>
                      <a:pt x="0" y="120000"/>
                    </a:lnTo>
                    <a:cubicBezTo>
                      <a:pt x="0" y="53961"/>
                      <a:pt x="53961" y="0"/>
                      <a:pt x="120000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zh-CN" altLang="en-US" sz="1400" dirty="0">
                  <a:solidFill>
                    <a:srgbClr val="000000"/>
                  </a:solidFill>
                  <a:latin typeface="+mn-ea"/>
                  <a:sym typeface="思源黑体 CN Normal" panose="020B0400000000000000" pitchFamily="34" charset="-122"/>
                </a:endParaRPr>
              </a:p>
            </p:txBody>
          </p:sp>
        </p:grp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98175DF1-758D-4C0B-933D-51F92214658F}"/>
              </a:ext>
            </a:extLst>
          </p:cNvPr>
          <p:cNvGrpSpPr/>
          <p:nvPr/>
        </p:nvGrpSpPr>
        <p:grpSpPr>
          <a:xfrm>
            <a:off x="6074958" y="2012206"/>
            <a:ext cx="2401850" cy="2401850"/>
            <a:chOff x="6074958" y="1662345"/>
            <a:chExt cx="2401850" cy="2401850"/>
          </a:xfrm>
        </p:grpSpPr>
        <p:sp>
          <p:nvSpPr>
            <p:cNvPr id="6" name="iSHEJI-3">
              <a:extLst>
                <a:ext uri="{FF2B5EF4-FFF2-40B4-BE49-F238E27FC236}">
                  <a16:creationId xmlns:a16="http://schemas.microsoft.com/office/drawing/2014/main" id="{63CC8E08-572C-475A-AC97-2352D9B7F9B1}"/>
                </a:ext>
              </a:extLst>
            </p:cNvPr>
            <p:cNvSpPr/>
            <p:nvPr/>
          </p:nvSpPr>
          <p:spPr>
            <a:xfrm>
              <a:off x="6074958" y="1662345"/>
              <a:ext cx="2401850" cy="240185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sym typeface="思源黑体 CN Normal" panose="020B0400000000000000" pitchFamily="34" charset="-122"/>
              </a:endParaRPr>
            </a:p>
          </p:txBody>
        </p: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EF347FA5-E0DD-40AE-A6E5-640F2EBBA79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08481" y="1979489"/>
              <a:ext cx="540000" cy="539998"/>
              <a:chOff x="6990992" y="2073387"/>
              <a:chExt cx="651541" cy="651539"/>
            </a:xfrm>
          </p:grpSpPr>
          <p:sp>
            <p:nvSpPr>
              <p:cNvPr id="21" name="iSHEJI-21">
                <a:extLst>
                  <a:ext uri="{FF2B5EF4-FFF2-40B4-BE49-F238E27FC236}">
                    <a16:creationId xmlns:a16="http://schemas.microsoft.com/office/drawing/2014/main" id="{B58D9D4B-8C38-49E4-80B3-4820F2AA22E8}"/>
                  </a:ext>
                </a:extLst>
              </p:cNvPr>
              <p:cNvSpPr/>
              <p:nvPr/>
            </p:nvSpPr>
            <p:spPr>
              <a:xfrm>
                <a:off x="6990992" y="2073387"/>
                <a:ext cx="651541" cy="651539"/>
              </a:xfrm>
              <a:prstGeom prst="ellipse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1100" kern="0" dirty="0">
                  <a:solidFill>
                    <a:prstClr val="white"/>
                  </a:solidFill>
                  <a:latin typeface="+mn-ea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32" name="Freeform 39">
                <a:extLst>
                  <a:ext uri="{FF2B5EF4-FFF2-40B4-BE49-F238E27FC236}">
                    <a16:creationId xmlns:a16="http://schemas.microsoft.com/office/drawing/2014/main" id="{86466155-4A02-4BDA-ACA4-ED52F9A136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71936" y="2255591"/>
                <a:ext cx="360000" cy="288000"/>
              </a:xfrm>
              <a:custGeom>
                <a:avLst/>
                <a:gdLst>
                  <a:gd name="T0" fmla="*/ 116 w 155"/>
                  <a:gd name="T1" fmla="*/ 12 h 131"/>
                  <a:gd name="T2" fmla="*/ 116 w 155"/>
                  <a:gd name="T3" fmla="*/ 101 h 131"/>
                  <a:gd name="T4" fmla="*/ 155 w 155"/>
                  <a:gd name="T5" fmla="*/ 34 h 131"/>
                  <a:gd name="T6" fmla="*/ 116 w 155"/>
                  <a:gd name="T7" fmla="*/ 12 h 131"/>
                  <a:gd name="T8" fmla="*/ 9 w 155"/>
                  <a:gd name="T9" fmla="*/ 8 h 131"/>
                  <a:gd name="T10" fmla="*/ 0 w 155"/>
                  <a:gd name="T11" fmla="*/ 8 h 131"/>
                  <a:gd name="T12" fmla="*/ 0 w 155"/>
                  <a:gd name="T13" fmla="*/ 16 h 131"/>
                  <a:gd name="T14" fmla="*/ 17 w 155"/>
                  <a:gd name="T15" fmla="*/ 16 h 131"/>
                  <a:gd name="T16" fmla="*/ 17 w 155"/>
                  <a:gd name="T17" fmla="*/ 8 h 131"/>
                  <a:gd name="T18" fmla="*/ 23 w 155"/>
                  <a:gd name="T19" fmla="*/ 14 h 131"/>
                  <a:gd name="T20" fmla="*/ 17 w 155"/>
                  <a:gd name="T21" fmla="*/ 20 h 131"/>
                  <a:gd name="T22" fmla="*/ 9 w 155"/>
                  <a:gd name="T23" fmla="*/ 20 h 131"/>
                  <a:gd name="T24" fmla="*/ 9 w 155"/>
                  <a:gd name="T25" fmla="*/ 28 h 131"/>
                  <a:gd name="T26" fmla="*/ 0 w 155"/>
                  <a:gd name="T27" fmla="*/ 28 h 131"/>
                  <a:gd name="T28" fmla="*/ 0 w 155"/>
                  <a:gd name="T29" fmla="*/ 37 h 131"/>
                  <a:gd name="T30" fmla="*/ 17 w 155"/>
                  <a:gd name="T31" fmla="*/ 37 h 131"/>
                  <a:gd name="T32" fmla="*/ 17 w 155"/>
                  <a:gd name="T33" fmla="*/ 28 h 131"/>
                  <a:gd name="T34" fmla="*/ 23 w 155"/>
                  <a:gd name="T35" fmla="*/ 35 h 131"/>
                  <a:gd name="T36" fmla="*/ 17 w 155"/>
                  <a:gd name="T37" fmla="*/ 41 h 131"/>
                  <a:gd name="T38" fmla="*/ 9 w 155"/>
                  <a:gd name="T39" fmla="*/ 41 h 131"/>
                  <a:gd name="T40" fmla="*/ 9 w 155"/>
                  <a:gd name="T41" fmla="*/ 49 h 131"/>
                  <a:gd name="T42" fmla="*/ 0 w 155"/>
                  <a:gd name="T43" fmla="*/ 49 h 131"/>
                  <a:gd name="T44" fmla="*/ 0 w 155"/>
                  <a:gd name="T45" fmla="*/ 57 h 131"/>
                  <a:gd name="T46" fmla="*/ 17 w 155"/>
                  <a:gd name="T47" fmla="*/ 57 h 131"/>
                  <a:gd name="T48" fmla="*/ 17 w 155"/>
                  <a:gd name="T49" fmla="*/ 49 h 131"/>
                  <a:gd name="T50" fmla="*/ 23 w 155"/>
                  <a:gd name="T51" fmla="*/ 55 h 131"/>
                  <a:gd name="T52" fmla="*/ 17 w 155"/>
                  <a:gd name="T53" fmla="*/ 61 h 131"/>
                  <a:gd name="T54" fmla="*/ 9 w 155"/>
                  <a:gd name="T55" fmla="*/ 61 h 131"/>
                  <a:gd name="T56" fmla="*/ 9 w 155"/>
                  <a:gd name="T57" fmla="*/ 70 h 131"/>
                  <a:gd name="T58" fmla="*/ 0 w 155"/>
                  <a:gd name="T59" fmla="*/ 70 h 131"/>
                  <a:gd name="T60" fmla="*/ 0 w 155"/>
                  <a:gd name="T61" fmla="*/ 78 h 131"/>
                  <a:gd name="T62" fmla="*/ 17 w 155"/>
                  <a:gd name="T63" fmla="*/ 78 h 131"/>
                  <a:gd name="T64" fmla="*/ 17 w 155"/>
                  <a:gd name="T65" fmla="*/ 70 h 131"/>
                  <a:gd name="T66" fmla="*/ 23 w 155"/>
                  <a:gd name="T67" fmla="*/ 76 h 131"/>
                  <a:gd name="T68" fmla="*/ 17 w 155"/>
                  <a:gd name="T69" fmla="*/ 82 h 131"/>
                  <a:gd name="T70" fmla="*/ 9 w 155"/>
                  <a:gd name="T71" fmla="*/ 82 h 131"/>
                  <a:gd name="T72" fmla="*/ 9 w 155"/>
                  <a:gd name="T73" fmla="*/ 90 h 131"/>
                  <a:gd name="T74" fmla="*/ 0 w 155"/>
                  <a:gd name="T75" fmla="*/ 90 h 131"/>
                  <a:gd name="T76" fmla="*/ 0 w 155"/>
                  <a:gd name="T77" fmla="*/ 98 h 131"/>
                  <a:gd name="T78" fmla="*/ 17 w 155"/>
                  <a:gd name="T79" fmla="*/ 98 h 131"/>
                  <a:gd name="T80" fmla="*/ 17 w 155"/>
                  <a:gd name="T81" fmla="*/ 90 h 131"/>
                  <a:gd name="T82" fmla="*/ 23 w 155"/>
                  <a:gd name="T83" fmla="*/ 96 h 131"/>
                  <a:gd name="T84" fmla="*/ 17 w 155"/>
                  <a:gd name="T85" fmla="*/ 102 h 131"/>
                  <a:gd name="T86" fmla="*/ 9 w 155"/>
                  <a:gd name="T87" fmla="*/ 102 h 131"/>
                  <a:gd name="T88" fmla="*/ 9 w 155"/>
                  <a:gd name="T89" fmla="*/ 111 h 131"/>
                  <a:gd name="T90" fmla="*/ 0 w 155"/>
                  <a:gd name="T91" fmla="*/ 111 h 131"/>
                  <a:gd name="T92" fmla="*/ 0 w 155"/>
                  <a:gd name="T93" fmla="*/ 119 h 131"/>
                  <a:gd name="T94" fmla="*/ 17 w 155"/>
                  <a:gd name="T95" fmla="*/ 119 h 131"/>
                  <a:gd name="T96" fmla="*/ 17 w 155"/>
                  <a:gd name="T97" fmla="*/ 111 h 131"/>
                  <a:gd name="T98" fmla="*/ 23 w 155"/>
                  <a:gd name="T99" fmla="*/ 117 h 131"/>
                  <a:gd name="T100" fmla="*/ 17 w 155"/>
                  <a:gd name="T101" fmla="*/ 123 h 131"/>
                  <a:gd name="T102" fmla="*/ 9 w 155"/>
                  <a:gd name="T103" fmla="*/ 123 h 131"/>
                  <a:gd name="T104" fmla="*/ 9 w 155"/>
                  <a:gd name="T105" fmla="*/ 131 h 131"/>
                  <a:gd name="T106" fmla="*/ 107 w 155"/>
                  <a:gd name="T107" fmla="*/ 131 h 131"/>
                  <a:gd name="T108" fmla="*/ 107 w 155"/>
                  <a:gd name="T109" fmla="*/ 0 h 131"/>
                  <a:gd name="T110" fmla="*/ 9 w 155"/>
                  <a:gd name="T111" fmla="*/ 0 h 131"/>
                  <a:gd name="T112" fmla="*/ 9 w 155"/>
                  <a:gd name="T113" fmla="*/ 8 h 131"/>
                  <a:gd name="T114" fmla="*/ 33 w 155"/>
                  <a:gd name="T115" fmla="*/ 20 h 131"/>
                  <a:gd name="T116" fmla="*/ 83 w 155"/>
                  <a:gd name="T117" fmla="*/ 20 h 131"/>
                  <a:gd name="T118" fmla="*/ 83 w 155"/>
                  <a:gd name="T119" fmla="*/ 45 h 131"/>
                  <a:gd name="T120" fmla="*/ 33 w 155"/>
                  <a:gd name="T121" fmla="*/ 45 h 131"/>
                  <a:gd name="T122" fmla="*/ 33 w 155"/>
                  <a:gd name="T123" fmla="*/ 2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5" h="131">
                    <a:moveTo>
                      <a:pt x="116" y="12"/>
                    </a:moveTo>
                    <a:cubicBezTo>
                      <a:pt x="116" y="101"/>
                      <a:pt x="116" y="101"/>
                      <a:pt x="116" y="101"/>
                    </a:cubicBezTo>
                    <a:cubicBezTo>
                      <a:pt x="155" y="34"/>
                      <a:pt x="155" y="34"/>
                      <a:pt x="155" y="34"/>
                    </a:cubicBezTo>
                    <a:lnTo>
                      <a:pt x="116" y="12"/>
                    </a:lnTo>
                    <a:close/>
                    <a:moveTo>
                      <a:pt x="9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20" y="8"/>
                      <a:pt x="23" y="11"/>
                      <a:pt x="23" y="14"/>
                    </a:cubicBezTo>
                    <a:cubicBezTo>
                      <a:pt x="23" y="17"/>
                      <a:pt x="20" y="20"/>
                      <a:pt x="17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20" y="28"/>
                      <a:pt x="23" y="31"/>
                      <a:pt x="23" y="35"/>
                    </a:cubicBezTo>
                    <a:cubicBezTo>
                      <a:pt x="23" y="38"/>
                      <a:pt x="20" y="41"/>
                      <a:pt x="17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20" y="49"/>
                      <a:pt x="23" y="52"/>
                      <a:pt x="23" y="55"/>
                    </a:cubicBezTo>
                    <a:cubicBezTo>
                      <a:pt x="23" y="59"/>
                      <a:pt x="20" y="61"/>
                      <a:pt x="17" y="61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9" y="70"/>
                      <a:pt x="9" y="70"/>
                      <a:pt x="9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7" y="78"/>
                      <a:pt x="17" y="78"/>
                      <a:pt x="17" y="78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20" y="70"/>
                      <a:pt x="23" y="72"/>
                      <a:pt x="23" y="76"/>
                    </a:cubicBezTo>
                    <a:cubicBezTo>
                      <a:pt x="23" y="79"/>
                      <a:pt x="20" y="82"/>
                      <a:pt x="17" y="82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9" y="90"/>
                      <a:pt x="9" y="90"/>
                      <a:pt x="9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17" y="98"/>
                      <a:pt x="17" y="98"/>
                      <a:pt x="17" y="98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20" y="90"/>
                      <a:pt x="23" y="93"/>
                      <a:pt x="23" y="96"/>
                    </a:cubicBezTo>
                    <a:cubicBezTo>
                      <a:pt x="23" y="100"/>
                      <a:pt x="20" y="102"/>
                      <a:pt x="17" y="102"/>
                    </a:cubicBezTo>
                    <a:cubicBezTo>
                      <a:pt x="9" y="102"/>
                      <a:pt x="9" y="102"/>
                      <a:pt x="9" y="102"/>
                    </a:cubicBezTo>
                    <a:cubicBezTo>
                      <a:pt x="9" y="111"/>
                      <a:pt x="9" y="111"/>
                      <a:pt x="9" y="111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17" y="119"/>
                      <a:pt x="17" y="119"/>
                      <a:pt x="17" y="119"/>
                    </a:cubicBezTo>
                    <a:cubicBezTo>
                      <a:pt x="17" y="111"/>
                      <a:pt x="17" y="111"/>
                      <a:pt x="17" y="111"/>
                    </a:cubicBezTo>
                    <a:cubicBezTo>
                      <a:pt x="20" y="111"/>
                      <a:pt x="23" y="113"/>
                      <a:pt x="23" y="117"/>
                    </a:cubicBezTo>
                    <a:cubicBezTo>
                      <a:pt x="23" y="120"/>
                      <a:pt x="20" y="123"/>
                      <a:pt x="17" y="123"/>
                    </a:cubicBezTo>
                    <a:cubicBezTo>
                      <a:pt x="9" y="123"/>
                      <a:pt x="9" y="123"/>
                      <a:pt x="9" y="123"/>
                    </a:cubicBezTo>
                    <a:cubicBezTo>
                      <a:pt x="9" y="131"/>
                      <a:pt x="9" y="131"/>
                      <a:pt x="9" y="131"/>
                    </a:cubicBezTo>
                    <a:cubicBezTo>
                      <a:pt x="107" y="131"/>
                      <a:pt x="107" y="131"/>
                      <a:pt x="107" y="131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9" y="8"/>
                    </a:lnTo>
                    <a:close/>
                    <a:moveTo>
                      <a:pt x="33" y="20"/>
                    </a:moveTo>
                    <a:cubicBezTo>
                      <a:pt x="83" y="20"/>
                      <a:pt x="83" y="20"/>
                      <a:pt x="83" y="20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33" y="45"/>
                      <a:pt x="33" y="45"/>
                      <a:pt x="33" y="45"/>
                    </a:cubicBezTo>
                    <a:lnTo>
                      <a:pt x="33" y="2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思源黑体 CN Light" panose="020B0300000000000000" pitchFamily="34" charset="-122"/>
                  <a:cs typeface="思源黑体 CN Light" panose="020B0300000000000000" pitchFamily="34" charset="-122"/>
                  <a:sym typeface="+mn-lt"/>
                </a:endParaRPr>
              </a:p>
            </p:txBody>
          </p:sp>
        </p:grpSp>
      </p:grpSp>
      <p:sp>
        <p:nvSpPr>
          <p:cNvPr id="5" name="标题 4">
            <a:extLst>
              <a:ext uri="{FF2B5EF4-FFF2-40B4-BE49-F238E27FC236}">
                <a16:creationId xmlns:a16="http://schemas.microsoft.com/office/drawing/2014/main" id="{B9AD3138-5919-4441-BD42-5368B4BD5324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添加章节标题 添加章节标题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388832DA-D049-49BD-93F4-0738CBADF98C}"/>
              </a:ext>
            </a:extLst>
          </p:cNvPr>
          <p:cNvGrpSpPr/>
          <p:nvPr/>
        </p:nvGrpSpPr>
        <p:grpSpPr>
          <a:xfrm>
            <a:off x="633128" y="1979651"/>
            <a:ext cx="5084688" cy="2483821"/>
            <a:chOff x="633128" y="1629790"/>
            <a:chExt cx="5084688" cy="2483821"/>
          </a:xfrm>
          <a:solidFill>
            <a:schemeClr val="accent3"/>
          </a:solidFill>
        </p:grpSpPr>
        <p:sp>
          <p:nvSpPr>
            <p:cNvPr id="7" name="iSHEJI-7">
              <a:extLst>
                <a:ext uri="{FF2B5EF4-FFF2-40B4-BE49-F238E27FC236}">
                  <a16:creationId xmlns:a16="http://schemas.microsoft.com/office/drawing/2014/main" id="{08912B8E-A7A9-4EBB-B82E-23D8291834C4}"/>
                </a:ext>
              </a:extLst>
            </p:cNvPr>
            <p:cNvSpPr/>
            <p:nvPr/>
          </p:nvSpPr>
          <p:spPr>
            <a:xfrm>
              <a:off x="633128" y="1629790"/>
              <a:ext cx="5053520" cy="2483821"/>
            </a:xfrm>
            <a:custGeom>
              <a:avLst/>
              <a:gdLst>
                <a:gd name="connsiteX0" fmla="*/ 1541785 w 6273648"/>
                <a:gd name="connsiteY0" fmla="*/ 3083518 h 3083519"/>
                <a:gd name="connsiteX1" fmla="*/ 0 w 6273648"/>
                <a:gd name="connsiteY1" fmla="*/ 1541730 h 3083519"/>
                <a:gd name="connsiteX2" fmla="*/ 451464 w 6273648"/>
                <a:gd name="connsiteY2" fmla="*/ 451640 h 3083519"/>
                <a:gd name="connsiteX3" fmla="*/ 2559068 w 6273648"/>
                <a:gd name="connsiteY3" fmla="*/ 383167 h 3083519"/>
                <a:gd name="connsiteX4" fmla="*/ 2562035 w 6273648"/>
                <a:gd name="connsiteY4" fmla="*/ 431783 h 3083519"/>
                <a:gd name="connsiteX5" fmla="*/ 2513419 w 6273648"/>
                <a:gd name="connsiteY5" fmla="*/ 434750 h 3083519"/>
                <a:gd name="connsiteX6" fmla="*/ 434564 w 6273648"/>
                <a:gd name="connsiteY6" fmla="*/ 570139 h 3083519"/>
                <a:gd name="connsiteX7" fmla="*/ 569954 w 6273648"/>
                <a:gd name="connsiteY7" fmla="*/ 2648988 h 3083519"/>
                <a:gd name="connsiteX8" fmla="*/ 2328085 w 6273648"/>
                <a:gd name="connsiteY8" fmla="*/ 2787486 h 3083519"/>
                <a:gd name="connsiteX9" fmla="*/ 3198836 w 6273648"/>
                <a:gd name="connsiteY9" fmla="*/ 1520734 h 3083519"/>
                <a:gd name="connsiteX10" fmla="*/ 4083509 w 6273648"/>
                <a:gd name="connsiteY10" fmla="*/ 238460 h 3083519"/>
                <a:gd name="connsiteX11" fmla="*/ 6211587 w 6273648"/>
                <a:gd name="connsiteY11" fmla="*/ 719272 h 3083519"/>
                <a:gd name="connsiteX12" fmla="*/ 6269630 w 6273648"/>
                <a:gd name="connsiteY12" fmla="*/ 819341 h 3083519"/>
                <a:gd name="connsiteX13" fmla="*/ 6255479 w 6273648"/>
                <a:gd name="connsiteY13" fmla="*/ 865674 h 3083519"/>
                <a:gd name="connsiteX14" fmla="*/ 6209145 w 6273648"/>
                <a:gd name="connsiteY14" fmla="*/ 851523 h 3083519"/>
                <a:gd name="connsiteX15" fmla="*/ 4215320 w 6273648"/>
                <a:gd name="connsiteY15" fmla="*/ 242124 h 3083519"/>
                <a:gd name="connsiteX16" fmla="*/ 4120941 w 6273648"/>
                <a:gd name="connsiteY16" fmla="*/ 296891 h 3083519"/>
                <a:gd name="connsiteX17" fmla="*/ 3261831 w 6273648"/>
                <a:gd name="connsiteY17" fmla="*/ 1549036 h 3083519"/>
                <a:gd name="connsiteX18" fmla="*/ 2365517 w 6273648"/>
                <a:gd name="connsiteY18" fmla="*/ 2845460 h 3083519"/>
                <a:gd name="connsiteX19" fmla="*/ 1541785 w 6273648"/>
                <a:gd name="connsiteY19" fmla="*/ 3083518 h 3083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273648" h="3083519">
                  <a:moveTo>
                    <a:pt x="1541785" y="3083518"/>
                  </a:moveTo>
                  <a:cubicBezTo>
                    <a:pt x="690280" y="3083518"/>
                    <a:pt x="-2" y="2393241"/>
                    <a:pt x="0" y="1541730"/>
                  </a:cubicBezTo>
                  <a:cubicBezTo>
                    <a:pt x="1" y="1132879"/>
                    <a:pt x="162394" y="740770"/>
                    <a:pt x="451464" y="451640"/>
                  </a:cubicBezTo>
                  <a:cubicBezTo>
                    <a:pt x="1026271" y="-122817"/>
                    <a:pt x="1948185" y="-152769"/>
                    <a:pt x="2559068" y="383167"/>
                  </a:cubicBezTo>
                  <a:cubicBezTo>
                    <a:pt x="2573311" y="395773"/>
                    <a:pt x="2574634" y="417538"/>
                    <a:pt x="2562035" y="431783"/>
                  </a:cubicBezTo>
                  <a:cubicBezTo>
                    <a:pt x="2549436" y="446027"/>
                    <a:pt x="2527662" y="447356"/>
                    <a:pt x="2513419" y="434750"/>
                  </a:cubicBezTo>
                  <a:cubicBezTo>
                    <a:pt x="1901972" y="-101923"/>
                    <a:pt x="971239" y="-41307"/>
                    <a:pt x="434564" y="570139"/>
                  </a:cubicBezTo>
                  <a:cubicBezTo>
                    <a:pt x="-102109" y="1181584"/>
                    <a:pt x="-41493" y="2112318"/>
                    <a:pt x="569954" y="2648988"/>
                  </a:cubicBezTo>
                  <a:cubicBezTo>
                    <a:pt x="1060574" y="3079615"/>
                    <a:pt x="1776091" y="3135969"/>
                    <a:pt x="2328085" y="2787486"/>
                  </a:cubicBezTo>
                  <a:cubicBezTo>
                    <a:pt x="2740978" y="2526147"/>
                    <a:pt x="2973787" y="2014881"/>
                    <a:pt x="3198836" y="1520734"/>
                  </a:cubicBezTo>
                  <a:cubicBezTo>
                    <a:pt x="3425939" y="1021564"/>
                    <a:pt x="3661030" y="505734"/>
                    <a:pt x="4083509" y="238460"/>
                  </a:cubicBezTo>
                  <a:cubicBezTo>
                    <a:pt x="4803938" y="-216416"/>
                    <a:pt x="5756697" y="-1149"/>
                    <a:pt x="6211587" y="719272"/>
                  </a:cubicBezTo>
                  <a:cubicBezTo>
                    <a:pt x="6232175" y="751890"/>
                    <a:pt x="6251530" y="785271"/>
                    <a:pt x="6269630" y="819341"/>
                  </a:cubicBezTo>
                  <a:cubicBezTo>
                    <a:pt x="6278509" y="836043"/>
                    <a:pt x="6272186" y="856786"/>
                    <a:pt x="6255479" y="865674"/>
                  </a:cubicBezTo>
                  <a:cubicBezTo>
                    <a:pt x="6238771" y="874562"/>
                    <a:pt x="6218023" y="868226"/>
                    <a:pt x="6209145" y="851523"/>
                  </a:cubicBezTo>
                  <a:cubicBezTo>
                    <a:pt x="5826836" y="132664"/>
                    <a:pt x="4934174" y="-140174"/>
                    <a:pt x="4215320" y="242124"/>
                  </a:cubicBezTo>
                  <a:cubicBezTo>
                    <a:pt x="4183206" y="259208"/>
                    <a:pt x="4151708" y="277476"/>
                    <a:pt x="4120941" y="296891"/>
                  </a:cubicBezTo>
                  <a:cubicBezTo>
                    <a:pt x="3715580" y="552524"/>
                    <a:pt x="3484825" y="1059225"/>
                    <a:pt x="3261831" y="1549036"/>
                  </a:cubicBezTo>
                  <a:cubicBezTo>
                    <a:pt x="3033587" y="2052541"/>
                    <a:pt x="2795529" y="2572937"/>
                    <a:pt x="2365517" y="2845460"/>
                  </a:cubicBezTo>
                  <a:cubicBezTo>
                    <a:pt x="2119075" y="3001328"/>
                    <a:pt x="1833385" y="3083906"/>
                    <a:pt x="1541785" y="3083518"/>
                  </a:cubicBezTo>
                  <a:close/>
                </a:path>
              </a:pathLst>
            </a:custGeom>
            <a:grpFill/>
            <a:ln w="228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altLang="en-US" sz="1100" kern="0" dirty="0">
                <a:solidFill>
                  <a:prstClr val="black"/>
                </a:solidFill>
                <a:latin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8" name="iSHEJI-8">
              <a:extLst>
                <a:ext uri="{FF2B5EF4-FFF2-40B4-BE49-F238E27FC236}">
                  <a16:creationId xmlns:a16="http://schemas.microsoft.com/office/drawing/2014/main" id="{D168128C-F0B4-4D6A-A88F-9022A105E7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41" y="1874290"/>
              <a:ext cx="144000" cy="144000"/>
            </a:xfrm>
            <a:custGeom>
              <a:avLst/>
              <a:gdLst>
                <a:gd name="connsiteX0" fmla="*/ 172339 w 205886"/>
                <a:gd name="connsiteY0" fmla="*/ 26909 h 205877"/>
                <a:gd name="connsiteX1" fmla="*/ 178981 w 205886"/>
                <a:gd name="connsiteY1" fmla="*/ 172335 h 205877"/>
                <a:gd name="connsiteX2" fmla="*/ 33543 w 205886"/>
                <a:gd name="connsiteY2" fmla="*/ 178967 h 205877"/>
                <a:gd name="connsiteX3" fmla="*/ 26719 w 205886"/>
                <a:gd name="connsiteY3" fmla="*/ 33756 h 205877"/>
                <a:gd name="connsiteX4" fmla="*/ 172133 w 205886"/>
                <a:gd name="connsiteY4" fmla="*/ 26715 h 205877"/>
                <a:gd name="connsiteX5" fmla="*/ 172339 w 205886"/>
                <a:gd name="connsiteY5" fmla="*/ 26909 h 205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886" h="205877">
                  <a:moveTo>
                    <a:pt x="172339" y="26909"/>
                  </a:moveTo>
                  <a:cubicBezTo>
                    <a:pt x="214335" y="65236"/>
                    <a:pt x="217303" y="130345"/>
                    <a:pt x="178981" y="172335"/>
                  </a:cubicBezTo>
                  <a:cubicBezTo>
                    <a:pt x="140636" y="214325"/>
                    <a:pt x="75540" y="217294"/>
                    <a:pt x="33543" y="178967"/>
                  </a:cubicBezTo>
                  <a:cubicBezTo>
                    <a:pt x="-8362" y="140718"/>
                    <a:pt x="-11421" y="75769"/>
                    <a:pt x="26719" y="33756"/>
                  </a:cubicBezTo>
                  <a:cubicBezTo>
                    <a:pt x="64927" y="-8341"/>
                    <a:pt x="130022" y="-11493"/>
                    <a:pt x="172133" y="26715"/>
                  </a:cubicBezTo>
                  <a:cubicBezTo>
                    <a:pt x="172202" y="26779"/>
                    <a:pt x="172270" y="26845"/>
                    <a:pt x="172339" y="26909"/>
                  </a:cubicBezTo>
                  <a:close/>
                </a:path>
              </a:pathLst>
            </a:custGeom>
            <a:grpFill/>
            <a:ln w="228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9" name="iSHEJI-9">
              <a:extLst>
                <a:ext uri="{FF2B5EF4-FFF2-40B4-BE49-F238E27FC236}">
                  <a16:creationId xmlns:a16="http://schemas.microsoft.com/office/drawing/2014/main" id="{79FEE51F-3712-4E5C-90F9-3803F8D54E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73816" y="2216570"/>
              <a:ext cx="144000" cy="144000"/>
            </a:xfrm>
            <a:custGeom>
              <a:avLst/>
              <a:gdLst>
                <a:gd name="connsiteX0" fmla="*/ 10976 w 205847"/>
                <a:gd name="connsiteY0" fmla="*/ 149318 h 205919"/>
                <a:gd name="connsiteX1" fmla="*/ 149247 w 205847"/>
                <a:gd name="connsiteY1" fmla="*/ 194869 h 205919"/>
                <a:gd name="connsiteX2" fmla="*/ 194804 w 205847"/>
                <a:gd name="connsiteY2" fmla="*/ 56603 h 205919"/>
                <a:gd name="connsiteX3" fmla="*/ 56625 w 205847"/>
                <a:gd name="connsiteY3" fmla="*/ 11002 h 205919"/>
                <a:gd name="connsiteX4" fmla="*/ 10976 w 205847"/>
                <a:gd name="connsiteY4" fmla="*/ 149318 h 205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847" h="205919">
                  <a:moveTo>
                    <a:pt x="10976" y="149318"/>
                  </a:moveTo>
                  <a:cubicBezTo>
                    <a:pt x="36585" y="200077"/>
                    <a:pt x="98485" y="220471"/>
                    <a:pt x="149247" y="194869"/>
                  </a:cubicBezTo>
                  <a:cubicBezTo>
                    <a:pt x="200008" y="169266"/>
                    <a:pt x="220390" y="107362"/>
                    <a:pt x="194804" y="56603"/>
                  </a:cubicBezTo>
                  <a:cubicBezTo>
                    <a:pt x="169218" y="5880"/>
                    <a:pt x="107364" y="-14527"/>
                    <a:pt x="56625" y="11002"/>
                  </a:cubicBezTo>
                  <a:cubicBezTo>
                    <a:pt x="5909" y="36659"/>
                    <a:pt x="-14519" y="98511"/>
                    <a:pt x="10976" y="149318"/>
                  </a:cubicBezTo>
                  <a:close/>
                </a:path>
              </a:pathLst>
            </a:custGeom>
            <a:grpFill/>
            <a:ln w="228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sym typeface="思源黑体 CN Normal" panose="020B0400000000000000" pitchFamily="34" charset="-122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FB5D0C54-C325-452F-AAE0-7E063FD37273}"/>
              </a:ext>
            </a:extLst>
          </p:cNvPr>
          <p:cNvGrpSpPr/>
          <p:nvPr/>
        </p:nvGrpSpPr>
        <p:grpSpPr>
          <a:xfrm>
            <a:off x="3364414" y="1979496"/>
            <a:ext cx="5146457" cy="2484614"/>
            <a:chOff x="3364414" y="1629635"/>
            <a:chExt cx="5146457" cy="2484614"/>
          </a:xfrm>
          <a:solidFill>
            <a:schemeClr val="accent2"/>
          </a:solidFill>
        </p:grpSpPr>
        <p:sp>
          <p:nvSpPr>
            <p:cNvPr id="10" name="iSHEJI-10">
              <a:extLst>
                <a:ext uri="{FF2B5EF4-FFF2-40B4-BE49-F238E27FC236}">
                  <a16:creationId xmlns:a16="http://schemas.microsoft.com/office/drawing/2014/main" id="{DFAE3608-7286-4705-B3A3-B51AC17DC774}"/>
                </a:ext>
              </a:extLst>
            </p:cNvPr>
            <p:cNvSpPr/>
            <p:nvPr/>
          </p:nvSpPr>
          <p:spPr>
            <a:xfrm>
              <a:off x="3416931" y="1629635"/>
              <a:ext cx="5093940" cy="2484614"/>
            </a:xfrm>
            <a:custGeom>
              <a:avLst/>
              <a:gdLst>
                <a:gd name="connsiteX0" fmla="*/ 4781850 w 6323828"/>
                <a:gd name="connsiteY0" fmla="*/ 3083710 h 3084503"/>
                <a:gd name="connsiteX1" fmla="*/ 3764794 w 6323828"/>
                <a:gd name="connsiteY1" fmla="*/ 2700717 h 3084503"/>
                <a:gd name="connsiteX2" fmla="*/ 3761828 w 6323828"/>
                <a:gd name="connsiteY2" fmla="*/ 2652101 h 3084503"/>
                <a:gd name="connsiteX3" fmla="*/ 3810443 w 6323828"/>
                <a:gd name="connsiteY3" fmla="*/ 2649134 h 3084503"/>
                <a:gd name="connsiteX4" fmla="*/ 5889312 w 6323828"/>
                <a:gd name="connsiteY4" fmla="*/ 2514060 h 3084503"/>
                <a:gd name="connsiteX5" fmla="*/ 5754237 w 6323828"/>
                <a:gd name="connsiteY5" fmla="*/ 435186 h 3084503"/>
                <a:gd name="connsiteX6" fmla="*/ 3995093 w 6323828"/>
                <a:gd name="connsiteY6" fmla="*/ 297083 h 3084503"/>
                <a:gd name="connsiteX7" fmla="*/ 3124342 w 6323828"/>
                <a:gd name="connsiteY7" fmla="*/ 1563835 h 3084503"/>
                <a:gd name="connsiteX8" fmla="*/ 2239440 w 6323828"/>
                <a:gd name="connsiteY8" fmla="*/ 2846108 h 3084503"/>
                <a:gd name="connsiteX9" fmla="*/ 112298 w 6323828"/>
                <a:gd name="connsiteY9" fmla="*/ 2365633 h 3084503"/>
                <a:gd name="connsiteX10" fmla="*/ 4019 w 6323828"/>
                <a:gd name="connsiteY10" fmla="*/ 2161834 h 3084503"/>
                <a:gd name="connsiteX11" fmla="*/ 18148 w 6323828"/>
                <a:gd name="connsiteY11" fmla="*/ 2115525 h 3084503"/>
                <a:gd name="connsiteX12" fmla="*/ 64458 w 6323828"/>
                <a:gd name="connsiteY12" fmla="*/ 2129658 h 3084503"/>
                <a:gd name="connsiteX13" fmla="*/ 66558 w 6323828"/>
                <a:gd name="connsiteY13" fmla="*/ 2134445 h 3084503"/>
                <a:gd name="connsiteX14" fmla="*/ 2008366 w 6323828"/>
                <a:gd name="connsiteY14" fmla="*/ 2890776 h 3084503"/>
                <a:gd name="connsiteX15" fmla="*/ 2202693 w 6323828"/>
                <a:gd name="connsiteY15" fmla="*/ 2787450 h 3084503"/>
                <a:gd name="connsiteX16" fmla="*/ 3062032 w 6323828"/>
                <a:gd name="connsiteY16" fmla="*/ 1534848 h 3084503"/>
                <a:gd name="connsiteX17" fmla="*/ 3958345 w 6323828"/>
                <a:gd name="connsiteY17" fmla="*/ 238652 h 3084503"/>
                <a:gd name="connsiteX18" fmla="*/ 6085351 w 6323828"/>
                <a:gd name="connsiteY18" fmla="*/ 718318 h 3084503"/>
                <a:gd name="connsiteX19" fmla="*/ 5872171 w 6323828"/>
                <a:gd name="connsiteY19" fmla="*/ 2632244 h 3084503"/>
                <a:gd name="connsiteX20" fmla="*/ 4781850 w 6323828"/>
                <a:gd name="connsiteY20" fmla="*/ 3083710 h 308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23828" h="3084503">
                  <a:moveTo>
                    <a:pt x="4781850" y="3083710"/>
                  </a:moveTo>
                  <a:cubicBezTo>
                    <a:pt x="4407552" y="3083870"/>
                    <a:pt x="4046014" y="2947723"/>
                    <a:pt x="3764794" y="2700717"/>
                  </a:cubicBezTo>
                  <a:cubicBezTo>
                    <a:pt x="3750552" y="2688118"/>
                    <a:pt x="3749228" y="2666344"/>
                    <a:pt x="3761828" y="2652101"/>
                  </a:cubicBezTo>
                  <a:cubicBezTo>
                    <a:pt x="3774427" y="2637859"/>
                    <a:pt x="3796201" y="2636535"/>
                    <a:pt x="3810443" y="2649134"/>
                  </a:cubicBezTo>
                  <a:cubicBezTo>
                    <a:pt x="4421818" y="3185895"/>
                    <a:pt x="5352551" y="3125433"/>
                    <a:pt x="5889312" y="2514060"/>
                  </a:cubicBezTo>
                  <a:cubicBezTo>
                    <a:pt x="6426073" y="1902693"/>
                    <a:pt x="6365611" y="971951"/>
                    <a:pt x="5754237" y="435186"/>
                  </a:cubicBezTo>
                  <a:cubicBezTo>
                    <a:pt x="5263353" y="4189"/>
                    <a:pt x="4547237" y="-52029"/>
                    <a:pt x="3995093" y="297083"/>
                  </a:cubicBezTo>
                  <a:cubicBezTo>
                    <a:pt x="3581971" y="558422"/>
                    <a:pt x="3349391" y="1069688"/>
                    <a:pt x="3124342" y="1563835"/>
                  </a:cubicBezTo>
                  <a:cubicBezTo>
                    <a:pt x="2896098" y="2062776"/>
                    <a:pt x="2662148" y="2578607"/>
                    <a:pt x="2239440" y="2846108"/>
                  </a:cubicBezTo>
                  <a:cubicBezTo>
                    <a:pt x="1519354" y="3300816"/>
                    <a:pt x="567006" y="3085696"/>
                    <a:pt x="112298" y="2365633"/>
                  </a:cubicBezTo>
                  <a:cubicBezTo>
                    <a:pt x="71169" y="2300492"/>
                    <a:pt x="34969" y="2232375"/>
                    <a:pt x="4019" y="2161834"/>
                  </a:cubicBezTo>
                  <a:cubicBezTo>
                    <a:pt x="-4859" y="2145142"/>
                    <a:pt x="1463" y="2124409"/>
                    <a:pt x="18148" y="2115525"/>
                  </a:cubicBezTo>
                  <a:cubicBezTo>
                    <a:pt x="34855" y="2106640"/>
                    <a:pt x="55580" y="2112967"/>
                    <a:pt x="64458" y="2129658"/>
                  </a:cubicBezTo>
                  <a:cubicBezTo>
                    <a:pt x="65280" y="2131199"/>
                    <a:pt x="65987" y="2132799"/>
                    <a:pt x="66558" y="2134445"/>
                  </a:cubicBezTo>
                  <a:cubicBezTo>
                    <a:pt x="393905" y="2879523"/>
                    <a:pt x="1263287" y="3218146"/>
                    <a:pt x="2008366" y="2890776"/>
                  </a:cubicBezTo>
                  <a:cubicBezTo>
                    <a:pt x="2075630" y="2861241"/>
                    <a:pt x="2140588" y="2826685"/>
                    <a:pt x="2202693" y="2787450"/>
                  </a:cubicBezTo>
                  <a:cubicBezTo>
                    <a:pt x="2608283" y="2531132"/>
                    <a:pt x="2838809" y="2024659"/>
                    <a:pt x="3062032" y="1534848"/>
                  </a:cubicBezTo>
                  <a:cubicBezTo>
                    <a:pt x="3290276" y="1031343"/>
                    <a:pt x="3528105" y="510947"/>
                    <a:pt x="3958345" y="238652"/>
                  </a:cubicBezTo>
                  <a:cubicBezTo>
                    <a:pt x="4678159" y="-216247"/>
                    <a:pt x="5630438" y="-1493"/>
                    <a:pt x="6085351" y="718318"/>
                  </a:cubicBezTo>
                  <a:cubicBezTo>
                    <a:pt x="6470444" y="1327683"/>
                    <a:pt x="6381908" y="2122548"/>
                    <a:pt x="5872171" y="2632244"/>
                  </a:cubicBezTo>
                  <a:cubicBezTo>
                    <a:pt x="5583579" y="2922273"/>
                    <a:pt x="5191000" y="3084829"/>
                    <a:pt x="4781850" y="3083710"/>
                  </a:cubicBezTo>
                  <a:close/>
                </a:path>
              </a:pathLst>
            </a:custGeom>
            <a:grpFill/>
            <a:ln w="228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altLang="en-US" sz="1100" kern="0" dirty="0">
                <a:solidFill>
                  <a:prstClr val="black"/>
                </a:solidFill>
                <a:latin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11" name="iSHEJI-11">
              <a:extLst>
                <a:ext uri="{FF2B5EF4-FFF2-40B4-BE49-F238E27FC236}">
                  <a16:creationId xmlns:a16="http://schemas.microsoft.com/office/drawing/2014/main" id="{F150E4DB-951F-4207-82D7-3347E10498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64414" y="3248292"/>
              <a:ext cx="144000" cy="144000"/>
            </a:xfrm>
            <a:custGeom>
              <a:avLst/>
              <a:gdLst>
                <a:gd name="connsiteX0" fmla="*/ 7589 w 205929"/>
                <a:gd name="connsiteY0" fmla="*/ 141693 h 205929"/>
                <a:gd name="connsiteX1" fmla="*/ 64239 w 205929"/>
                <a:gd name="connsiteY1" fmla="*/ 7590 h 205929"/>
                <a:gd name="connsiteX2" fmla="*/ 198333 w 205929"/>
                <a:gd name="connsiteY2" fmla="*/ 64236 h 205929"/>
                <a:gd name="connsiteX3" fmla="*/ 141797 w 205929"/>
                <a:gd name="connsiteY3" fmla="*/ 198297 h 205929"/>
                <a:gd name="connsiteX4" fmla="*/ 7635 w 205929"/>
                <a:gd name="connsiteY4" fmla="*/ 141798 h 205929"/>
                <a:gd name="connsiteX5" fmla="*/ 7589 w 205929"/>
                <a:gd name="connsiteY5" fmla="*/ 141693 h 20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929" h="205929">
                  <a:moveTo>
                    <a:pt x="7589" y="141693"/>
                  </a:moveTo>
                  <a:cubicBezTo>
                    <a:pt x="-13797" y="89019"/>
                    <a:pt x="11561" y="28979"/>
                    <a:pt x="64239" y="7590"/>
                  </a:cubicBezTo>
                  <a:cubicBezTo>
                    <a:pt x="116918" y="-13798"/>
                    <a:pt x="176946" y="11562"/>
                    <a:pt x="198333" y="64236"/>
                  </a:cubicBezTo>
                  <a:cubicBezTo>
                    <a:pt x="219719" y="116871"/>
                    <a:pt x="194407" y="176867"/>
                    <a:pt x="141797" y="198297"/>
                  </a:cubicBezTo>
                  <a:cubicBezTo>
                    <a:pt x="89141" y="219743"/>
                    <a:pt x="29067" y="194449"/>
                    <a:pt x="7635" y="141798"/>
                  </a:cubicBezTo>
                  <a:cubicBezTo>
                    <a:pt x="7612" y="141763"/>
                    <a:pt x="7612" y="141727"/>
                    <a:pt x="7589" y="141693"/>
                  </a:cubicBezTo>
                  <a:close/>
                </a:path>
              </a:pathLst>
            </a:custGeom>
            <a:grpFill/>
            <a:ln w="228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12" name="iSHEJI-12">
              <a:extLst>
                <a:ext uri="{FF2B5EF4-FFF2-40B4-BE49-F238E27FC236}">
                  <a16:creationId xmlns:a16="http://schemas.microsoft.com/office/drawing/2014/main" id="{818FB602-2EE9-44F6-A94D-DC36B283C1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8847" y="3671852"/>
              <a:ext cx="144000" cy="144000"/>
            </a:xfrm>
            <a:custGeom>
              <a:avLst/>
              <a:gdLst>
                <a:gd name="connsiteX0" fmla="*/ 172110 w 205872"/>
                <a:gd name="connsiteY0" fmla="*/ 26707 h 205880"/>
                <a:gd name="connsiteX1" fmla="*/ 26695 w 205872"/>
                <a:gd name="connsiteY1" fmla="*/ 33759 h 205880"/>
                <a:gd name="connsiteX2" fmla="*/ 33771 w 205872"/>
                <a:gd name="connsiteY2" fmla="*/ 179174 h 205880"/>
                <a:gd name="connsiteX3" fmla="*/ 179162 w 205872"/>
                <a:gd name="connsiteY3" fmla="*/ 172121 h 205880"/>
                <a:gd name="connsiteX4" fmla="*/ 179185 w 205872"/>
                <a:gd name="connsiteY4" fmla="*/ 172098 h 205880"/>
                <a:gd name="connsiteX5" fmla="*/ 172110 w 205872"/>
                <a:gd name="connsiteY5" fmla="*/ 26707 h 20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872" h="205880">
                  <a:moveTo>
                    <a:pt x="172110" y="26707"/>
                  </a:moveTo>
                  <a:cubicBezTo>
                    <a:pt x="129999" y="-11501"/>
                    <a:pt x="64904" y="-8329"/>
                    <a:pt x="26695" y="33759"/>
                  </a:cubicBezTo>
                  <a:cubicBezTo>
                    <a:pt x="-11490" y="75870"/>
                    <a:pt x="-8340" y="140965"/>
                    <a:pt x="33771" y="179174"/>
                  </a:cubicBezTo>
                  <a:cubicBezTo>
                    <a:pt x="75882" y="217381"/>
                    <a:pt x="140977" y="214209"/>
                    <a:pt x="179162" y="172121"/>
                  </a:cubicBezTo>
                  <a:cubicBezTo>
                    <a:pt x="179185" y="172098"/>
                    <a:pt x="179185" y="172098"/>
                    <a:pt x="179185" y="172098"/>
                  </a:cubicBezTo>
                  <a:cubicBezTo>
                    <a:pt x="217370" y="129987"/>
                    <a:pt x="214198" y="64915"/>
                    <a:pt x="172110" y="26707"/>
                  </a:cubicBezTo>
                  <a:close/>
                </a:path>
              </a:pathLst>
            </a:custGeom>
            <a:grpFill/>
            <a:ln w="228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sym typeface="思源黑体 CN Normal" panose="020B0400000000000000" pitchFamily="34" charset="-122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8607BDB7-3144-4783-B6AF-CE131CC5FB73}"/>
              </a:ext>
            </a:extLst>
          </p:cNvPr>
          <p:cNvGrpSpPr/>
          <p:nvPr/>
        </p:nvGrpSpPr>
        <p:grpSpPr>
          <a:xfrm>
            <a:off x="976305" y="2931901"/>
            <a:ext cx="1801818" cy="1112157"/>
            <a:chOff x="976305" y="2582040"/>
            <a:chExt cx="1801818" cy="1112157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94AF96F3-494F-40C6-ACA3-7F90EDCF5979}"/>
                </a:ext>
              </a:extLst>
            </p:cNvPr>
            <p:cNvSpPr txBox="1"/>
            <p:nvPr/>
          </p:nvSpPr>
          <p:spPr>
            <a:xfrm>
              <a:off x="976305" y="2953563"/>
              <a:ext cx="1801818" cy="740634"/>
            </a:xfrm>
            <a:prstGeom prst="rect">
              <a:avLst/>
            </a:prstGeom>
            <a:noFill/>
          </p:spPr>
          <p:txBody>
            <a:bodyPr wrap="square" lIns="108000" tIns="72000" rIns="108000" bIns="72000" rtlCol="0">
              <a:spAutoFit/>
            </a:bodyPr>
            <a:lstStyle/>
            <a:p>
              <a:pPr algn="just" defTabSz="914400">
                <a:lnSpc>
                  <a:spcPct val="110000"/>
                </a:lnSpc>
                <a:defRPr/>
              </a:pPr>
              <a:r>
                <a:rPr lang="zh-CN" altLang="en-US" sz="1200" kern="0" dirty="0">
                  <a:latin typeface="+mn-ea"/>
                  <a:cs typeface="阿里巴巴普惠体" panose="00020600040101010101" pitchFamily="18" charset="-122"/>
                </a:rPr>
                <a:t>添加正文添加正文内容添加正文内容添加正文内容，添加正文内容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F23F0AE4-EE3A-4FE2-9475-28110156F21D}"/>
                </a:ext>
              </a:extLst>
            </p:cNvPr>
            <p:cNvSpPr txBox="1"/>
            <p:nvPr/>
          </p:nvSpPr>
          <p:spPr>
            <a:xfrm>
              <a:off x="1193794" y="2582040"/>
              <a:ext cx="13668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ea"/>
                  <a:cs typeface="阿里巴巴普惠体" panose="00020600040101010101" pitchFamily="18" charset="-122"/>
                </a:rPr>
                <a:t>输入关键词</a:t>
              </a: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5B54B356-E15D-4AB9-A159-AC51E0EDB7B2}"/>
              </a:ext>
            </a:extLst>
          </p:cNvPr>
          <p:cNvGrpSpPr/>
          <p:nvPr/>
        </p:nvGrpSpPr>
        <p:grpSpPr>
          <a:xfrm>
            <a:off x="3678243" y="2928741"/>
            <a:ext cx="1801818" cy="1115317"/>
            <a:chOff x="3678243" y="2578880"/>
            <a:chExt cx="1801818" cy="1115317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C9B10D43-768B-4F79-8619-02366DC96BD7}"/>
                </a:ext>
              </a:extLst>
            </p:cNvPr>
            <p:cNvSpPr txBox="1"/>
            <p:nvPr/>
          </p:nvSpPr>
          <p:spPr>
            <a:xfrm>
              <a:off x="3678243" y="2953563"/>
              <a:ext cx="1801818" cy="740634"/>
            </a:xfrm>
            <a:prstGeom prst="rect">
              <a:avLst/>
            </a:prstGeom>
            <a:noFill/>
          </p:spPr>
          <p:txBody>
            <a:bodyPr wrap="square" lIns="108000" tIns="72000" rIns="108000" bIns="72000" rtlCol="0">
              <a:spAutoFit/>
            </a:bodyPr>
            <a:lstStyle/>
            <a:p>
              <a:pPr algn="just" defTabSz="914400">
                <a:lnSpc>
                  <a:spcPct val="110000"/>
                </a:lnSpc>
                <a:defRPr/>
              </a:pPr>
              <a:r>
                <a:rPr lang="zh-CN" altLang="en-US" sz="1200" kern="0" dirty="0">
                  <a:latin typeface="+mn-ea"/>
                  <a:cs typeface="阿里巴巴普惠体" panose="00020600040101010101" pitchFamily="18" charset="-122"/>
                </a:rPr>
                <a:t>添加正文添加正文内容添加正文内容添加正文内容，添加正文内容</a:t>
              </a: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808284E3-3B92-403A-A0B2-0DE95734DCCA}"/>
                </a:ext>
              </a:extLst>
            </p:cNvPr>
            <p:cNvSpPr txBox="1"/>
            <p:nvPr/>
          </p:nvSpPr>
          <p:spPr>
            <a:xfrm>
              <a:off x="3888580" y="2578880"/>
              <a:ext cx="13668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ea"/>
                  <a:cs typeface="阿里巴巴普惠体" panose="00020600040101010101" pitchFamily="18" charset="-122"/>
                </a:rPr>
                <a:t>输入关键词</a:t>
              </a: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0F6B79D0-368B-4E77-826B-42DCDFAE0869}"/>
              </a:ext>
            </a:extLst>
          </p:cNvPr>
          <p:cNvGrpSpPr/>
          <p:nvPr/>
        </p:nvGrpSpPr>
        <p:grpSpPr>
          <a:xfrm>
            <a:off x="6374974" y="2928741"/>
            <a:ext cx="1801818" cy="1116757"/>
            <a:chOff x="6374974" y="2578880"/>
            <a:chExt cx="1801818" cy="1116757"/>
          </a:xfrm>
        </p:grpSpPr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9FF2B3FD-AD30-4E86-AF7F-D0ACF049F80F}"/>
                </a:ext>
              </a:extLst>
            </p:cNvPr>
            <p:cNvSpPr txBox="1"/>
            <p:nvPr/>
          </p:nvSpPr>
          <p:spPr>
            <a:xfrm>
              <a:off x="6592463" y="2578880"/>
              <a:ext cx="13668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ea"/>
                  <a:cs typeface="阿里巴巴普惠体" panose="00020600040101010101" pitchFamily="18" charset="-122"/>
                </a:rPr>
                <a:t>输入关键词</a:t>
              </a: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8330F394-E7DA-4282-93D7-887C9474EAC1}"/>
                </a:ext>
              </a:extLst>
            </p:cNvPr>
            <p:cNvSpPr txBox="1"/>
            <p:nvPr/>
          </p:nvSpPr>
          <p:spPr>
            <a:xfrm>
              <a:off x="6374974" y="2955003"/>
              <a:ext cx="1801818" cy="740634"/>
            </a:xfrm>
            <a:prstGeom prst="rect">
              <a:avLst/>
            </a:prstGeom>
            <a:noFill/>
          </p:spPr>
          <p:txBody>
            <a:bodyPr wrap="square" lIns="108000" tIns="72000" rIns="108000" bIns="72000" rtlCol="0">
              <a:spAutoFit/>
            </a:bodyPr>
            <a:lstStyle/>
            <a:p>
              <a:pPr algn="just" defTabSz="914400">
                <a:lnSpc>
                  <a:spcPct val="110000"/>
                </a:lnSpc>
                <a:defRPr/>
              </a:pPr>
              <a:r>
                <a:rPr lang="zh-CN" altLang="en-US" sz="1200" kern="0" dirty="0">
                  <a:latin typeface="+mn-ea"/>
                  <a:cs typeface="阿里巴巴普惠体" panose="00020600040101010101" pitchFamily="18" charset="-122"/>
                </a:rPr>
                <a:t>添加正文添加正文内容添加正文内容添加正文内容，添加正文内容</a:t>
              </a:r>
            </a:p>
          </p:txBody>
        </p:sp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id="{EAEEAFAB-39C9-4D74-80D9-883B8CEC73A5}"/>
              </a:ext>
            </a:extLst>
          </p:cNvPr>
          <p:cNvSpPr txBox="1"/>
          <p:nvPr/>
        </p:nvSpPr>
        <p:spPr>
          <a:xfrm>
            <a:off x="633128" y="906202"/>
            <a:ext cx="7780477" cy="842200"/>
          </a:xfrm>
          <a:prstGeom prst="rect">
            <a:avLst/>
          </a:prstGeom>
          <a:noFill/>
        </p:spPr>
        <p:txBody>
          <a:bodyPr wrap="square" lIns="108000" tIns="72000" rIns="108000" bIns="72000" rtlCol="0">
            <a:spAutoFit/>
          </a:bodyPr>
          <a:lstStyle/>
          <a:p>
            <a:pPr indent="306000" algn="just" defTabSz="914400">
              <a:lnSpc>
                <a:spcPct val="130000"/>
              </a:lnSpc>
              <a:defRPr/>
            </a:pPr>
            <a:r>
              <a:rPr lang="zh-CN" altLang="en-US" sz="1200" kern="0" dirty="0">
                <a:latin typeface="+mn-ea"/>
                <a:cs typeface="阿里巴巴普惠体" panose="00020600040101010101" pitchFamily="18" charset="-122"/>
              </a:rPr>
              <a:t>添加正文添加正文内容添加正文内容添加正文内容，添加正文内容，添加正文内容添加正文内容，添加正文内容，添加正文。添加正文内容添加正文内容。添加正文内容，添加正文内容，添加正文内容添加正文内容，添加正文内容，添加正文内容添加正文内容。</a:t>
            </a:r>
          </a:p>
        </p:txBody>
      </p:sp>
    </p:spTree>
    <p:extLst>
      <p:ext uri="{BB962C8B-B14F-4D97-AF65-F5344CB8AC3E}">
        <p14:creationId xmlns:p14="http://schemas.microsoft.com/office/powerpoint/2010/main" val="2370775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C433DBC-E6D4-4660-8CDE-D30C1FD172CB}"/>
              </a:ext>
            </a:extLst>
          </p:cNvPr>
          <p:cNvSpPr txBox="1"/>
          <p:nvPr/>
        </p:nvSpPr>
        <p:spPr>
          <a:xfrm>
            <a:off x="3876938" y="800736"/>
            <a:ext cx="139012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spc="3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zh-CN" altLang="en-US" sz="8800" b="1" spc="3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D133249-20DE-4601-949A-9354EC841F45}"/>
              </a:ext>
            </a:extLst>
          </p:cNvPr>
          <p:cNvSpPr/>
          <p:nvPr/>
        </p:nvSpPr>
        <p:spPr>
          <a:xfrm>
            <a:off x="2286000" y="2571750"/>
            <a:ext cx="4572000" cy="5648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spc="100" dirty="0">
                <a:solidFill>
                  <a:schemeClr val="accent2"/>
                </a:solidFill>
              </a:rPr>
              <a:t>—</a:t>
            </a:r>
            <a:r>
              <a:rPr lang="zh-CN" altLang="en-US" sz="2800" b="1" spc="100" dirty="0">
                <a:solidFill>
                  <a:schemeClr val="accent2"/>
                </a:solidFill>
              </a:rPr>
              <a:t>　</a:t>
            </a:r>
            <a:r>
              <a:rPr lang="zh-CN" altLang="en-US" sz="2800" b="1" spc="100" dirty="0"/>
              <a:t>添加章节标题</a:t>
            </a:r>
            <a:r>
              <a:rPr lang="zh-CN" altLang="en-US" sz="2800" b="1" spc="100" dirty="0">
                <a:solidFill>
                  <a:schemeClr val="accent2"/>
                </a:solidFill>
              </a:rPr>
              <a:t>　</a:t>
            </a:r>
            <a:r>
              <a:rPr lang="en-US" altLang="zh-CN" sz="2800" b="1" spc="100" dirty="0">
                <a:solidFill>
                  <a:schemeClr val="accent2"/>
                </a:solidFill>
              </a:rPr>
              <a:t>—</a:t>
            </a:r>
            <a:endParaRPr lang="zh-CN" altLang="en-US" sz="2800" b="1" spc="1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564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C2AE1C-AA20-43AB-86C3-2281D19B7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添加章节标题 添加章节标题</a:t>
            </a:r>
          </a:p>
        </p:txBody>
      </p:sp>
      <p:sp>
        <p:nvSpPr>
          <p:cNvPr id="3" name="弧 3">
            <a:extLst>
              <a:ext uri="{FF2B5EF4-FFF2-40B4-BE49-F238E27FC236}">
                <a16:creationId xmlns:a16="http://schemas.microsoft.com/office/drawing/2014/main" id="{47AF0659-493E-4F3B-BC8B-02BBFDBFD287}"/>
              </a:ext>
            </a:extLst>
          </p:cNvPr>
          <p:cNvSpPr/>
          <p:nvPr/>
        </p:nvSpPr>
        <p:spPr>
          <a:xfrm>
            <a:off x="1008399" y="1421390"/>
            <a:ext cx="2679859" cy="2679858"/>
          </a:xfrm>
          <a:prstGeom prst="arc">
            <a:avLst>
              <a:gd name="adj1" fmla="val 17736929"/>
              <a:gd name="adj2" fmla="val 3888736"/>
            </a:avLst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sz="1100" dirty="0">
              <a:latin typeface="+mn-ea"/>
              <a:cs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03B03A43-7A80-4A13-9EC2-D8D67BD2745E}"/>
              </a:ext>
            </a:extLst>
          </p:cNvPr>
          <p:cNvSpPr/>
          <p:nvPr/>
        </p:nvSpPr>
        <p:spPr>
          <a:xfrm>
            <a:off x="2873409" y="1493373"/>
            <a:ext cx="144813" cy="1448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FA0A5B6-12E3-40A9-A946-F4B554B3EE99}"/>
              </a:ext>
            </a:extLst>
          </p:cNvPr>
          <p:cNvSpPr/>
          <p:nvPr/>
        </p:nvSpPr>
        <p:spPr>
          <a:xfrm>
            <a:off x="3571870" y="2276707"/>
            <a:ext cx="144813" cy="1448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 dirty="0">
              <a:latin typeface="+mn-ea"/>
              <a:cs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DEA05422-9540-46BE-9F3D-EEACA79589E3}"/>
              </a:ext>
            </a:extLst>
          </p:cNvPr>
          <p:cNvSpPr/>
          <p:nvPr/>
        </p:nvSpPr>
        <p:spPr>
          <a:xfrm>
            <a:off x="2880795" y="3879187"/>
            <a:ext cx="144813" cy="1448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 dirty="0">
              <a:latin typeface="+mn-ea"/>
              <a:cs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DAD4680C-96E7-4550-979B-655B237B4AE8}"/>
              </a:ext>
            </a:extLst>
          </p:cNvPr>
          <p:cNvGrpSpPr/>
          <p:nvPr/>
        </p:nvGrpSpPr>
        <p:grpSpPr>
          <a:xfrm>
            <a:off x="-924" y="1681890"/>
            <a:ext cx="3240000" cy="2160000"/>
            <a:chOff x="-924" y="1904526"/>
            <a:chExt cx="3240000" cy="2160000"/>
          </a:xfrm>
        </p:grpSpPr>
        <p:sp>
          <p:nvSpPr>
            <p:cNvPr id="27" name="矩形: 圆顶角 26">
              <a:extLst>
                <a:ext uri="{FF2B5EF4-FFF2-40B4-BE49-F238E27FC236}">
                  <a16:creationId xmlns:a16="http://schemas.microsoft.com/office/drawing/2014/main" id="{8F0EBF2F-617E-4637-BBFA-FD04E8A1B13E}"/>
                </a:ext>
              </a:extLst>
            </p:cNvPr>
            <p:cNvSpPr/>
            <p:nvPr/>
          </p:nvSpPr>
          <p:spPr>
            <a:xfrm rot="5400000">
              <a:off x="539076" y="1364526"/>
              <a:ext cx="2160000" cy="324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3B38D8D6-B464-46DB-B1DA-2BF1FB37F11E}"/>
                </a:ext>
              </a:extLst>
            </p:cNvPr>
            <p:cNvSpPr txBox="1"/>
            <p:nvPr/>
          </p:nvSpPr>
          <p:spPr>
            <a:xfrm>
              <a:off x="104676" y="2203327"/>
              <a:ext cx="2721622" cy="1802463"/>
            </a:xfrm>
            <a:prstGeom prst="rect">
              <a:avLst/>
            </a:prstGeom>
            <a:noFill/>
          </p:spPr>
          <p:txBody>
            <a:bodyPr wrap="square" lIns="108000" tIns="72000" rIns="108000" bIns="72000" rtlCol="0">
              <a:spAutoFit/>
            </a:bodyPr>
            <a:lstStyle/>
            <a:p>
              <a:pPr indent="306000" algn="just" defTabSz="914400">
                <a:lnSpc>
                  <a:spcPct val="130000"/>
                </a:lnSpc>
                <a:defRPr/>
              </a:pPr>
              <a:r>
                <a:rPr lang="zh-CN" altLang="en-US" sz="1200" kern="0" dirty="0">
                  <a:latin typeface="+mn-ea"/>
                  <a:cs typeface="阿里巴巴普惠体" panose="00020600040101010101" pitchFamily="18" charset="-122"/>
                </a:rPr>
                <a:t>添加正文添加正文内容添加正文内容添加正文内容，添加正文内容，添加正文内容添加正文内容，添加正文内容，添加正文。添加正文内容添加正文内容。添加正文内容，添加正文内容，添加正文内容添加正文内容，添加正文内容。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CD9C3F1E-5F63-4F2C-98E0-F895B09D8083}"/>
              </a:ext>
            </a:extLst>
          </p:cNvPr>
          <p:cNvGrpSpPr/>
          <p:nvPr/>
        </p:nvGrpSpPr>
        <p:grpSpPr>
          <a:xfrm>
            <a:off x="-1" y="1376773"/>
            <a:ext cx="1800000" cy="504000"/>
            <a:chOff x="-1" y="1599409"/>
            <a:chExt cx="1800000" cy="504000"/>
          </a:xfrm>
        </p:grpSpPr>
        <p:sp>
          <p:nvSpPr>
            <p:cNvPr id="28" name="矩形: 圆顶角 27">
              <a:extLst>
                <a:ext uri="{FF2B5EF4-FFF2-40B4-BE49-F238E27FC236}">
                  <a16:creationId xmlns:a16="http://schemas.microsoft.com/office/drawing/2014/main" id="{37F9DD3F-0305-4061-8FD3-6F6C954FD27D}"/>
                </a:ext>
              </a:extLst>
            </p:cNvPr>
            <p:cNvSpPr/>
            <p:nvPr/>
          </p:nvSpPr>
          <p:spPr>
            <a:xfrm rot="5400000">
              <a:off x="647999" y="951409"/>
              <a:ext cx="504000" cy="180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8E71FF9E-C30D-4DB0-BE3C-F395D7C35CFC}"/>
                </a:ext>
              </a:extLst>
            </p:cNvPr>
            <p:cNvSpPr txBox="1"/>
            <p:nvPr/>
          </p:nvSpPr>
          <p:spPr>
            <a:xfrm>
              <a:off x="179999" y="1681654"/>
              <a:ext cx="144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阿里巴巴普惠体" panose="00020600040101010101" pitchFamily="18" charset="-122"/>
                </a:rPr>
                <a:t>添加标题内容</a:t>
              </a:r>
            </a:p>
          </p:txBody>
        </p:sp>
      </p:grpSp>
      <p:sp>
        <p:nvSpPr>
          <p:cNvPr id="33" name="椭圆 32">
            <a:extLst>
              <a:ext uri="{FF2B5EF4-FFF2-40B4-BE49-F238E27FC236}">
                <a16:creationId xmlns:a16="http://schemas.microsoft.com/office/drawing/2014/main" id="{ED9CF05A-9F60-4212-96D6-2A955CCAF16E}"/>
              </a:ext>
            </a:extLst>
          </p:cNvPr>
          <p:cNvSpPr/>
          <p:nvPr/>
        </p:nvSpPr>
        <p:spPr>
          <a:xfrm>
            <a:off x="3575670" y="3087894"/>
            <a:ext cx="144813" cy="1448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6F1B2E1F-71E5-4FA6-8A39-54C7708BC7AC}"/>
              </a:ext>
            </a:extLst>
          </p:cNvPr>
          <p:cNvSpPr txBox="1"/>
          <p:nvPr/>
        </p:nvSpPr>
        <p:spPr>
          <a:xfrm>
            <a:off x="3295744" y="923319"/>
            <a:ext cx="4680000" cy="851433"/>
          </a:xfrm>
          <a:prstGeom prst="rect">
            <a:avLst/>
          </a:prstGeom>
          <a:noFill/>
        </p:spPr>
        <p:txBody>
          <a:bodyPr wrap="square" lIns="108000" tIns="72000" rIns="108000" bIns="72000" rtlCol="0">
            <a:spAutoFit/>
          </a:bodyPr>
          <a:lstStyle/>
          <a:p>
            <a:pPr algn="just" defTabSz="914400">
              <a:lnSpc>
                <a:spcPct val="110000"/>
              </a:lnSpc>
              <a:spcAft>
                <a:spcPts val="500"/>
              </a:spcAft>
              <a:defRPr/>
            </a:pPr>
            <a:r>
              <a:rPr lang="zh-CN" altLang="en-US" sz="1400" b="1" kern="0" dirty="0">
                <a:latin typeface="+mn-ea"/>
                <a:cs typeface="阿里巴巴普惠体" panose="00020600040101010101" pitchFamily="18" charset="-122"/>
              </a:rPr>
              <a:t>输入关键词</a:t>
            </a:r>
          </a:p>
          <a:p>
            <a:pPr algn="just" defTabSz="914400">
              <a:lnSpc>
                <a:spcPct val="110000"/>
              </a:lnSpc>
              <a:defRPr/>
            </a:pPr>
            <a:r>
              <a:rPr lang="zh-CN" altLang="en-US" sz="1200" kern="0" dirty="0">
                <a:latin typeface="+mn-ea"/>
                <a:cs typeface="阿里巴巴普惠体" panose="00020600040101010101" pitchFamily="18" charset="-122"/>
              </a:rPr>
              <a:t>添加正文添加正文内容添加正文内容添加正文内容，添加正文内容，添加正文内容添加正文内容，添加正文内容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CD96E928-6D4F-4905-9943-16AC7EC383BF}"/>
              </a:ext>
            </a:extLst>
          </p:cNvPr>
          <p:cNvSpPr txBox="1"/>
          <p:nvPr/>
        </p:nvSpPr>
        <p:spPr>
          <a:xfrm>
            <a:off x="3915458" y="1935199"/>
            <a:ext cx="4680000" cy="838609"/>
          </a:xfrm>
          <a:prstGeom prst="rect">
            <a:avLst/>
          </a:prstGeom>
          <a:noFill/>
        </p:spPr>
        <p:txBody>
          <a:bodyPr wrap="square" lIns="108000" tIns="72000" rIns="108000" bIns="72000" rtlCol="0">
            <a:spAutoFit/>
          </a:bodyPr>
          <a:lstStyle/>
          <a:p>
            <a:pPr algn="just" defTabSz="914400">
              <a:lnSpc>
                <a:spcPct val="110000"/>
              </a:lnSpc>
              <a:spcAft>
                <a:spcPts val="500"/>
              </a:spcAft>
              <a:defRPr/>
            </a:pPr>
            <a:r>
              <a:rPr lang="zh-CN" altLang="en-US" sz="1400" b="1" kern="0" dirty="0">
                <a:latin typeface="+mn-ea"/>
                <a:cs typeface="阿里巴巴普惠体" panose="00020600040101010101" pitchFamily="18" charset="-122"/>
              </a:rPr>
              <a:t>输入关键词</a:t>
            </a:r>
          </a:p>
          <a:p>
            <a:pPr algn="just" defTabSz="914400">
              <a:lnSpc>
                <a:spcPct val="110000"/>
              </a:lnSpc>
              <a:defRPr/>
            </a:pPr>
            <a:r>
              <a:rPr lang="zh-CN" altLang="en-US" sz="1200" kern="0" dirty="0">
                <a:latin typeface="+mn-ea"/>
                <a:cs typeface="阿里巴巴普惠体" panose="00020600040101010101" pitchFamily="18" charset="-122"/>
              </a:rPr>
              <a:t>添加正文添加正文内容，添加正文内容添加正文内容，添加正文内容，添加正文内容添加正文内容，添加正文内容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52B52694-2F1B-41CF-BE0D-E9D63897914D}"/>
              </a:ext>
            </a:extLst>
          </p:cNvPr>
          <p:cNvSpPr txBox="1"/>
          <p:nvPr/>
        </p:nvSpPr>
        <p:spPr>
          <a:xfrm>
            <a:off x="3915458" y="2947744"/>
            <a:ext cx="4680000" cy="838609"/>
          </a:xfrm>
          <a:prstGeom prst="rect">
            <a:avLst/>
          </a:prstGeom>
          <a:noFill/>
        </p:spPr>
        <p:txBody>
          <a:bodyPr wrap="square" lIns="108000" tIns="72000" rIns="108000" bIns="72000" rtlCol="0">
            <a:spAutoFit/>
          </a:bodyPr>
          <a:lstStyle/>
          <a:p>
            <a:pPr algn="just" defTabSz="914400">
              <a:lnSpc>
                <a:spcPct val="110000"/>
              </a:lnSpc>
              <a:spcAft>
                <a:spcPts val="500"/>
              </a:spcAft>
              <a:defRPr/>
            </a:pPr>
            <a:r>
              <a:rPr lang="zh-CN" altLang="en-US" sz="1400" b="1" kern="0" dirty="0">
                <a:latin typeface="+mn-ea"/>
                <a:cs typeface="阿里巴巴普惠体" panose="00020600040101010101" pitchFamily="18" charset="-122"/>
              </a:rPr>
              <a:t>输入关键词</a:t>
            </a:r>
          </a:p>
          <a:p>
            <a:pPr algn="just" defTabSz="914400">
              <a:lnSpc>
                <a:spcPct val="110000"/>
              </a:lnSpc>
              <a:defRPr/>
            </a:pPr>
            <a:r>
              <a:rPr lang="zh-CN" altLang="en-US" sz="1200" kern="0" dirty="0">
                <a:latin typeface="+mn-ea"/>
                <a:cs typeface="阿里巴巴普惠体" panose="00020600040101010101" pitchFamily="18" charset="-122"/>
              </a:rPr>
              <a:t>添加正文内容添加正文内容，添加正文内容添加正文内容，添加正文内容，添加正文内容添加正文内容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CE850673-7077-4D49-9013-DB7F95657626}"/>
              </a:ext>
            </a:extLst>
          </p:cNvPr>
          <p:cNvSpPr txBox="1"/>
          <p:nvPr/>
        </p:nvSpPr>
        <p:spPr>
          <a:xfrm>
            <a:off x="3295744" y="3960289"/>
            <a:ext cx="4860000" cy="838609"/>
          </a:xfrm>
          <a:prstGeom prst="rect">
            <a:avLst/>
          </a:prstGeom>
          <a:noFill/>
        </p:spPr>
        <p:txBody>
          <a:bodyPr wrap="square" lIns="108000" tIns="72000" rIns="108000" bIns="72000" rtlCol="0">
            <a:spAutoFit/>
          </a:bodyPr>
          <a:lstStyle/>
          <a:p>
            <a:pPr algn="just" defTabSz="914400">
              <a:lnSpc>
                <a:spcPct val="110000"/>
              </a:lnSpc>
              <a:spcAft>
                <a:spcPts val="500"/>
              </a:spcAft>
              <a:defRPr/>
            </a:pPr>
            <a:r>
              <a:rPr lang="zh-CN" altLang="en-US" sz="1400" b="1" kern="0" dirty="0">
                <a:latin typeface="+mn-ea"/>
                <a:cs typeface="阿里巴巴普惠体" panose="00020600040101010101" pitchFamily="18" charset="-122"/>
              </a:rPr>
              <a:t>输入关键词</a:t>
            </a:r>
          </a:p>
          <a:p>
            <a:pPr algn="just" defTabSz="914400">
              <a:lnSpc>
                <a:spcPct val="110000"/>
              </a:lnSpc>
              <a:defRPr/>
            </a:pPr>
            <a:r>
              <a:rPr lang="zh-CN" altLang="en-US" sz="1200" kern="0" dirty="0">
                <a:latin typeface="+mn-ea"/>
                <a:cs typeface="阿里巴巴普惠体" panose="00020600040101010101" pitchFamily="18" charset="-122"/>
              </a:rPr>
              <a:t>添加正文，添加正文内容添加正文内容添加正文内容，添加正文内容，添加正文内容添加正文内容，添加正文内容</a:t>
            </a:r>
          </a:p>
        </p:txBody>
      </p:sp>
    </p:spTree>
    <p:extLst>
      <p:ext uri="{BB962C8B-B14F-4D97-AF65-F5344CB8AC3E}">
        <p14:creationId xmlns:p14="http://schemas.microsoft.com/office/powerpoint/2010/main" val="1273737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C2AE1C-AA20-43AB-86C3-2281D19B7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添加章节标题 添加章节标题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94D2F409-A18D-4385-B6D9-A2FC43BCA4F0}"/>
              </a:ext>
            </a:extLst>
          </p:cNvPr>
          <p:cNvGrpSpPr/>
          <p:nvPr/>
        </p:nvGrpSpPr>
        <p:grpSpPr>
          <a:xfrm>
            <a:off x="527754" y="2587652"/>
            <a:ext cx="8088492" cy="293223"/>
            <a:chOff x="2890" y="5713"/>
            <a:chExt cx="16309" cy="696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4B1806FF-E7C3-4678-A13D-1060C510D4D7}"/>
                </a:ext>
              </a:extLst>
            </p:cNvPr>
            <p:cNvSpPr/>
            <p:nvPr/>
          </p:nvSpPr>
          <p:spPr>
            <a:xfrm>
              <a:off x="2890" y="5713"/>
              <a:ext cx="3293" cy="6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72E33842-21B3-4025-BD85-367C9DED55DA}"/>
                </a:ext>
              </a:extLst>
            </p:cNvPr>
            <p:cNvSpPr/>
            <p:nvPr/>
          </p:nvSpPr>
          <p:spPr>
            <a:xfrm>
              <a:off x="6183" y="5713"/>
              <a:ext cx="3293" cy="69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BEADA92-B854-4AAD-BC32-0B960AA6EC5B}"/>
                </a:ext>
              </a:extLst>
            </p:cNvPr>
            <p:cNvSpPr/>
            <p:nvPr/>
          </p:nvSpPr>
          <p:spPr>
            <a:xfrm>
              <a:off x="9476" y="5713"/>
              <a:ext cx="3293" cy="69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F3A4BE84-A25C-4BA0-9837-6985CF536CC4}"/>
                </a:ext>
              </a:extLst>
            </p:cNvPr>
            <p:cNvSpPr/>
            <p:nvPr/>
          </p:nvSpPr>
          <p:spPr>
            <a:xfrm>
              <a:off x="12769" y="5713"/>
              <a:ext cx="3293" cy="6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53932D2-B27D-4356-BD1E-75CA244C8CE0}"/>
                </a:ext>
              </a:extLst>
            </p:cNvPr>
            <p:cNvSpPr/>
            <p:nvPr/>
          </p:nvSpPr>
          <p:spPr>
            <a:xfrm>
              <a:off x="15907" y="5713"/>
              <a:ext cx="3293" cy="6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</p:grp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95DFF8C-EF16-42D7-BEC2-1882C647BB7B}"/>
              </a:ext>
            </a:extLst>
          </p:cNvPr>
          <p:cNvCxnSpPr/>
          <p:nvPr/>
        </p:nvCxnSpPr>
        <p:spPr>
          <a:xfrm>
            <a:off x="2161125" y="2360994"/>
            <a:ext cx="0" cy="2055932"/>
          </a:xfrm>
          <a:prstGeom prst="line">
            <a:avLst/>
          </a:prstGeom>
          <a:ln w="3175">
            <a:solidFill>
              <a:schemeClr val="accent5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E6867764-D7ED-48A0-B67C-F0D20EB2941A}"/>
              </a:ext>
            </a:extLst>
          </p:cNvPr>
          <p:cNvCxnSpPr/>
          <p:nvPr/>
        </p:nvCxnSpPr>
        <p:spPr>
          <a:xfrm>
            <a:off x="5427445" y="2360994"/>
            <a:ext cx="0" cy="2055932"/>
          </a:xfrm>
          <a:prstGeom prst="line">
            <a:avLst/>
          </a:prstGeom>
          <a:ln w="3175">
            <a:solidFill>
              <a:schemeClr val="accent5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494CF7CF-CB46-4B8C-B66B-12587DD71DC5}"/>
              </a:ext>
            </a:extLst>
          </p:cNvPr>
          <p:cNvCxnSpPr/>
          <p:nvPr/>
        </p:nvCxnSpPr>
        <p:spPr>
          <a:xfrm flipV="1">
            <a:off x="3794074" y="1097944"/>
            <a:ext cx="0" cy="2055932"/>
          </a:xfrm>
          <a:prstGeom prst="line">
            <a:avLst/>
          </a:prstGeom>
          <a:ln w="3175">
            <a:solidFill>
              <a:schemeClr val="accent5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27DE424-2E64-48D0-B1AC-118092BCA471}"/>
              </a:ext>
            </a:extLst>
          </p:cNvPr>
          <p:cNvCxnSpPr/>
          <p:nvPr/>
        </p:nvCxnSpPr>
        <p:spPr>
          <a:xfrm flipV="1">
            <a:off x="6983718" y="996411"/>
            <a:ext cx="0" cy="2055932"/>
          </a:xfrm>
          <a:prstGeom prst="line">
            <a:avLst/>
          </a:prstGeom>
          <a:ln w="3175">
            <a:solidFill>
              <a:schemeClr val="accent5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13659D3E-1138-4F43-AE36-51D974EAF65B}"/>
              </a:ext>
            </a:extLst>
          </p:cNvPr>
          <p:cNvSpPr txBox="1"/>
          <p:nvPr/>
        </p:nvSpPr>
        <p:spPr>
          <a:xfrm>
            <a:off x="660920" y="2217294"/>
            <a:ext cx="1366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阿里巴巴普惠体" panose="00020600040101010101" pitchFamily="18" charset="-122"/>
              </a:rPr>
              <a:t>关键词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6C9DBAE-A976-4538-A4B6-34286E6AC958}"/>
              </a:ext>
            </a:extLst>
          </p:cNvPr>
          <p:cNvSpPr txBox="1"/>
          <p:nvPr/>
        </p:nvSpPr>
        <p:spPr>
          <a:xfrm>
            <a:off x="2293969" y="2906452"/>
            <a:ext cx="1366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阿里巴巴普惠体" panose="00020600040101010101" pitchFamily="18" charset="-122"/>
              </a:rPr>
              <a:t>关键词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14E039D-F01D-402F-9494-7305DD25226E}"/>
              </a:ext>
            </a:extLst>
          </p:cNvPr>
          <p:cNvSpPr txBox="1"/>
          <p:nvPr/>
        </p:nvSpPr>
        <p:spPr>
          <a:xfrm>
            <a:off x="5540155" y="2906452"/>
            <a:ext cx="1366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阿里巴巴普惠体" panose="00020600040101010101" pitchFamily="18" charset="-122"/>
              </a:rPr>
              <a:t>关键词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2C50734-92E7-405A-9DAA-1A98D6468C14}"/>
              </a:ext>
            </a:extLst>
          </p:cNvPr>
          <p:cNvSpPr txBox="1"/>
          <p:nvPr/>
        </p:nvSpPr>
        <p:spPr>
          <a:xfrm>
            <a:off x="3928651" y="2217294"/>
            <a:ext cx="1366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阿里巴巴普惠体" panose="00020600040101010101" pitchFamily="18" charset="-122"/>
              </a:rPr>
              <a:t>关键词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668D5DA6-1F6F-4129-A1BC-59F231FD6663}"/>
              </a:ext>
            </a:extLst>
          </p:cNvPr>
          <p:cNvSpPr txBox="1"/>
          <p:nvPr/>
        </p:nvSpPr>
        <p:spPr>
          <a:xfrm>
            <a:off x="7115673" y="2217294"/>
            <a:ext cx="1366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阿里巴巴普惠体" panose="00020600040101010101" pitchFamily="18" charset="-122"/>
              </a:rPr>
              <a:t>关键词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D341EA5-705A-48A9-AEA9-4479A3A0F554}"/>
              </a:ext>
            </a:extLst>
          </p:cNvPr>
          <p:cNvSpPr txBox="1"/>
          <p:nvPr/>
        </p:nvSpPr>
        <p:spPr>
          <a:xfrm>
            <a:off x="624340" y="2906452"/>
            <a:ext cx="1440000" cy="1677813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just" defTabSz="914400">
              <a:lnSpc>
                <a:spcPct val="120000"/>
              </a:lnSpc>
              <a:defRPr/>
            </a:pPr>
            <a:r>
              <a:rPr lang="zh-CN" altLang="en-US" sz="1200" kern="0" dirty="0">
                <a:latin typeface="+mn-ea"/>
                <a:cs typeface="阿里巴巴普惠体" panose="00020600040101010101" pitchFamily="18" charset="-122"/>
              </a:rPr>
              <a:t>添加正文添加正文内容添加正文内容添加正文内容，添加正文内容，添加正文内容添加正文内容，添加正文内容，添加正文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60FED28-A3A5-45DC-9F32-18B2513F5311}"/>
              </a:ext>
            </a:extLst>
          </p:cNvPr>
          <p:cNvSpPr txBox="1"/>
          <p:nvPr/>
        </p:nvSpPr>
        <p:spPr>
          <a:xfrm>
            <a:off x="3890684" y="2906452"/>
            <a:ext cx="1440000" cy="1677813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just" defTabSz="914400">
              <a:lnSpc>
                <a:spcPct val="120000"/>
              </a:lnSpc>
              <a:defRPr/>
            </a:pPr>
            <a:r>
              <a:rPr lang="zh-CN" altLang="en-US" sz="1200" kern="0" dirty="0">
                <a:latin typeface="+mn-ea"/>
                <a:cs typeface="阿里巴巴普惠体" panose="00020600040101010101" pitchFamily="18" charset="-122"/>
              </a:rPr>
              <a:t>添加正文添加正文内容添加正文内容添加正文内容，添加正文内容，添加正文内容添加正文内容，添加正文内容，添加正文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A4EA4E96-2C79-42D3-8A8F-031B36A8F360}"/>
              </a:ext>
            </a:extLst>
          </p:cNvPr>
          <p:cNvSpPr txBox="1"/>
          <p:nvPr/>
        </p:nvSpPr>
        <p:spPr>
          <a:xfrm>
            <a:off x="7080230" y="2906452"/>
            <a:ext cx="1440000" cy="1677813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just" defTabSz="914400">
              <a:lnSpc>
                <a:spcPct val="120000"/>
              </a:lnSpc>
              <a:defRPr/>
            </a:pPr>
            <a:r>
              <a:rPr lang="zh-CN" altLang="en-US" sz="1200" kern="0" dirty="0">
                <a:latin typeface="+mn-ea"/>
                <a:cs typeface="阿里巴巴普惠体" panose="00020600040101010101" pitchFamily="18" charset="-122"/>
              </a:rPr>
              <a:t>添加正文，添加正文内容添加正文内容添加正文内容，添加正文内容，添加正文内容添加正文内容，添加正文内容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F9B83019-B658-4737-A18A-25817DAC9072}"/>
              </a:ext>
            </a:extLst>
          </p:cNvPr>
          <p:cNvSpPr txBox="1"/>
          <p:nvPr/>
        </p:nvSpPr>
        <p:spPr>
          <a:xfrm>
            <a:off x="2257389" y="996411"/>
            <a:ext cx="1440000" cy="1456214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just" defTabSz="914400">
              <a:lnSpc>
                <a:spcPct val="120000"/>
              </a:lnSpc>
              <a:defRPr/>
            </a:pPr>
            <a:r>
              <a:rPr lang="zh-CN" altLang="en-US" sz="1200" kern="0" dirty="0">
                <a:latin typeface="+mn-ea"/>
                <a:cs typeface="阿里巴巴普惠体" panose="00020600040101010101" pitchFamily="18" charset="-122"/>
              </a:rPr>
              <a:t>添加正文添加正文内容添加正文内容添加正文内容，添加正文内容，添加正文内容添加正文内容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621F0E1D-2DEC-45A9-B789-FEDC21143FE4}"/>
              </a:ext>
            </a:extLst>
          </p:cNvPr>
          <p:cNvSpPr txBox="1"/>
          <p:nvPr/>
        </p:nvSpPr>
        <p:spPr>
          <a:xfrm>
            <a:off x="5508616" y="996411"/>
            <a:ext cx="1440000" cy="1456214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just" defTabSz="914400">
              <a:lnSpc>
                <a:spcPct val="120000"/>
              </a:lnSpc>
              <a:defRPr/>
            </a:pPr>
            <a:r>
              <a:rPr lang="zh-CN" altLang="en-US" sz="1200" kern="0" dirty="0">
                <a:latin typeface="+mn-ea"/>
                <a:cs typeface="阿里巴巴普惠体" panose="00020600040101010101" pitchFamily="18" charset="-122"/>
              </a:rPr>
              <a:t>添加正文添加正文内容添加正文内容添加正文内容，添加正文内容，添加正文内容添加正文内容，添加正文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D1A592A4-2BE9-4D65-B96B-66BA779FD5F8}"/>
              </a:ext>
            </a:extLst>
          </p:cNvPr>
          <p:cNvGrpSpPr/>
          <p:nvPr/>
        </p:nvGrpSpPr>
        <p:grpSpPr>
          <a:xfrm>
            <a:off x="1238119" y="1881276"/>
            <a:ext cx="324000" cy="286202"/>
            <a:chOff x="3095076" y="972996"/>
            <a:chExt cx="324000" cy="286202"/>
          </a:xfrm>
        </p:grpSpPr>
        <p:sp>
          <p:nvSpPr>
            <p:cNvPr id="23" name="자유형: 도형 489">
              <a:extLst>
                <a:ext uri="{FF2B5EF4-FFF2-40B4-BE49-F238E27FC236}">
                  <a16:creationId xmlns:a16="http://schemas.microsoft.com/office/drawing/2014/main" id="{73D77B96-3F64-423E-AA46-A9D558A91AAC}"/>
                </a:ext>
              </a:extLst>
            </p:cNvPr>
            <p:cNvSpPr/>
            <p:nvPr/>
          </p:nvSpPr>
          <p:spPr>
            <a:xfrm>
              <a:off x="3095076" y="1056096"/>
              <a:ext cx="174391" cy="203102"/>
            </a:xfrm>
            <a:custGeom>
              <a:avLst/>
              <a:gdLst>
                <a:gd name="connsiteX0" fmla="*/ 152019 w 209550"/>
                <a:gd name="connsiteY0" fmla="*/ 140823 h 276225"/>
                <a:gd name="connsiteX1" fmla="*/ 140875 w 209550"/>
                <a:gd name="connsiteY1" fmla="*/ 140823 h 276225"/>
                <a:gd name="connsiteX2" fmla="*/ 140875 w 209550"/>
                <a:gd name="connsiteY2" fmla="*/ 129488 h 276225"/>
                <a:gd name="connsiteX3" fmla="*/ 163163 w 209550"/>
                <a:gd name="connsiteY3" fmla="*/ 85101 h 276225"/>
                <a:gd name="connsiteX4" fmla="*/ 163163 w 209550"/>
                <a:gd name="connsiteY4" fmla="*/ 65194 h 276225"/>
                <a:gd name="connsiteX5" fmla="*/ 116681 w 209550"/>
                <a:gd name="connsiteY5" fmla="*/ 7853 h 276225"/>
                <a:gd name="connsiteX6" fmla="*/ 71342 w 209550"/>
                <a:gd name="connsiteY6" fmla="*/ 20331 h 276225"/>
                <a:gd name="connsiteX7" fmla="*/ 51721 w 209550"/>
                <a:gd name="connsiteY7" fmla="*/ 62813 h 276225"/>
                <a:gd name="connsiteX8" fmla="*/ 51721 w 209550"/>
                <a:gd name="connsiteY8" fmla="*/ 85101 h 276225"/>
                <a:gd name="connsiteX9" fmla="*/ 74009 w 209550"/>
                <a:gd name="connsiteY9" fmla="*/ 129488 h 276225"/>
                <a:gd name="connsiteX10" fmla="*/ 74009 w 209550"/>
                <a:gd name="connsiteY10" fmla="*/ 140823 h 276225"/>
                <a:gd name="connsiteX11" fmla="*/ 62865 w 209550"/>
                <a:gd name="connsiteY11" fmla="*/ 140823 h 276225"/>
                <a:gd name="connsiteX12" fmla="*/ 7144 w 209550"/>
                <a:gd name="connsiteY12" fmla="*/ 196544 h 276225"/>
                <a:gd name="connsiteX13" fmla="*/ 7144 w 209550"/>
                <a:gd name="connsiteY13" fmla="*/ 263409 h 276225"/>
                <a:gd name="connsiteX14" fmla="*/ 18288 w 209550"/>
                <a:gd name="connsiteY14" fmla="*/ 274553 h 276225"/>
                <a:gd name="connsiteX15" fmla="*/ 196596 w 209550"/>
                <a:gd name="connsiteY15" fmla="*/ 274553 h 276225"/>
                <a:gd name="connsiteX16" fmla="*/ 207740 w 209550"/>
                <a:gd name="connsiteY16" fmla="*/ 263409 h 276225"/>
                <a:gd name="connsiteX17" fmla="*/ 207740 w 209550"/>
                <a:gd name="connsiteY17" fmla="*/ 196544 h 276225"/>
                <a:gd name="connsiteX18" fmla="*/ 152019 w 209550"/>
                <a:gd name="connsiteY18" fmla="*/ 140823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9550" h="276225">
                  <a:moveTo>
                    <a:pt x="152019" y="140823"/>
                  </a:moveTo>
                  <a:lnTo>
                    <a:pt x="140875" y="140823"/>
                  </a:lnTo>
                  <a:lnTo>
                    <a:pt x="140875" y="129488"/>
                  </a:lnTo>
                  <a:cubicBezTo>
                    <a:pt x="154781" y="119010"/>
                    <a:pt x="163163" y="102532"/>
                    <a:pt x="163163" y="85101"/>
                  </a:cubicBezTo>
                  <a:lnTo>
                    <a:pt x="163163" y="65194"/>
                  </a:lnTo>
                  <a:cubicBezTo>
                    <a:pt x="163163" y="36809"/>
                    <a:pt x="143161" y="12140"/>
                    <a:pt x="116681" y="7853"/>
                  </a:cubicBezTo>
                  <a:cubicBezTo>
                    <a:pt x="100298" y="5282"/>
                    <a:pt x="83820" y="9758"/>
                    <a:pt x="71342" y="20331"/>
                  </a:cubicBezTo>
                  <a:cubicBezTo>
                    <a:pt x="58864" y="30904"/>
                    <a:pt x="51721" y="46430"/>
                    <a:pt x="51721" y="62813"/>
                  </a:cubicBezTo>
                  <a:lnTo>
                    <a:pt x="51721" y="85101"/>
                  </a:lnTo>
                  <a:cubicBezTo>
                    <a:pt x="51721" y="102532"/>
                    <a:pt x="60103" y="119010"/>
                    <a:pt x="74009" y="129488"/>
                  </a:cubicBezTo>
                  <a:lnTo>
                    <a:pt x="74009" y="140823"/>
                  </a:lnTo>
                  <a:lnTo>
                    <a:pt x="62865" y="140823"/>
                  </a:lnTo>
                  <a:cubicBezTo>
                    <a:pt x="32099" y="140823"/>
                    <a:pt x="7144" y="165778"/>
                    <a:pt x="7144" y="196544"/>
                  </a:cubicBezTo>
                  <a:lnTo>
                    <a:pt x="7144" y="263409"/>
                  </a:lnTo>
                  <a:cubicBezTo>
                    <a:pt x="7144" y="269600"/>
                    <a:pt x="12097" y="274553"/>
                    <a:pt x="18288" y="274553"/>
                  </a:cubicBezTo>
                  <a:lnTo>
                    <a:pt x="196596" y="274553"/>
                  </a:lnTo>
                  <a:cubicBezTo>
                    <a:pt x="202787" y="274553"/>
                    <a:pt x="207740" y="269600"/>
                    <a:pt x="207740" y="263409"/>
                  </a:cubicBezTo>
                  <a:lnTo>
                    <a:pt x="207740" y="196544"/>
                  </a:lnTo>
                  <a:cubicBezTo>
                    <a:pt x="207740" y="165778"/>
                    <a:pt x="182785" y="140823"/>
                    <a:pt x="152019" y="140823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1100" dirty="0">
                <a:latin typeface="+mn-ea"/>
                <a:cs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34" name="자유형: 도형 490">
              <a:extLst>
                <a:ext uri="{FF2B5EF4-FFF2-40B4-BE49-F238E27FC236}">
                  <a16:creationId xmlns:a16="http://schemas.microsoft.com/office/drawing/2014/main" id="{2F261273-1C74-4263-B7EA-1125A54FC595}"/>
                </a:ext>
              </a:extLst>
            </p:cNvPr>
            <p:cNvSpPr/>
            <p:nvPr/>
          </p:nvSpPr>
          <p:spPr>
            <a:xfrm>
              <a:off x="3244685" y="972996"/>
              <a:ext cx="174391" cy="154077"/>
            </a:xfrm>
            <a:custGeom>
              <a:avLst/>
              <a:gdLst>
                <a:gd name="connsiteX0" fmla="*/ 107503 w 209550"/>
                <a:gd name="connsiteY0" fmla="*/ 7144 h 209550"/>
                <a:gd name="connsiteX1" fmla="*/ 7205 w 209550"/>
                <a:gd name="connsiteY1" fmla="*/ 107442 h 209550"/>
                <a:gd name="connsiteX2" fmla="*/ 25683 w 209550"/>
                <a:gd name="connsiteY2" fmla="*/ 165450 h 209550"/>
                <a:gd name="connsiteX3" fmla="*/ 9014 w 209550"/>
                <a:gd name="connsiteY3" fmla="*/ 190405 h 209550"/>
                <a:gd name="connsiteX4" fmla="*/ 8443 w 209550"/>
                <a:gd name="connsiteY4" fmla="*/ 201835 h 209550"/>
                <a:gd name="connsiteX5" fmla="*/ 18253 w 209550"/>
                <a:gd name="connsiteY5" fmla="*/ 207741 h 209550"/>
                <a:gd name="connsiteX6" fmla="*/ 107407 w 209550"/>
                <a:gd name="connsiteY6" fmla="*/ 207741 h 209550"/>
                <a:gd name="connsiteX7" fmla="*/ 207706 w 209550"/>
                <a:gd name="connsiteY7" fmla="*/ 107442 h 209550"/>
                <a:gd name="connsiteX8" fmla="*/ 107503 w 209550"/>
                <a:gd name="connsiteY8" fmla="*/ 7144 h 209550"/>
                <a:gd name="connsiteX9" fmla="*/ 107503 w 209550"/>
                <a:gd name="connsiteY9" fmla="*/ 174308 h 209550"/>
                <a:gd name="connsiteX10" fmla="*/ 96358 w 209550"/>
                <a:gd name="connsiteY10" fmla="*/ 163163 h 209550"/>
                <a:gd name="connsiteX11" fmla="*/ 107503 w 209550"/>
                <a:gd name="connsiteY11" fmla="*/ 152019 h 209550"/>
                <a:gd name="connsiteX12" fmla="*/ 118647 w 209550"/>
                <a:gd name="connsiteY12" fmla="*/ 163163 h 209550"/>
                <a:gd name="connsiteX13" fmla="*/ 107503 w 209550"/>
                <a:gd name="connsiteY13" fmla="*/ 174308 h 209550"/>
                <a:gd name="connsiteX14" fmla="*/ 123028 w 209550"/>
                <a:gd name="connsiteY14" fmla="*/ 114776 h 209550"/>
                <a:gd name="connsiteX15" fmla="*/ 118647 w 209550"/>
                <a:gd name="connsiteY15" fmla="*/ 123635 h 209550"/>
                <a:gd name="connsiteX16" fmla="*/ 118647 w 209550"/>
                <a:gd name="connsiteY16" fmla="*/ 129731 h 209550"/>
                <a:gd name="connsiteX17" fmla="*/ 107503 w 209550"/>
                <a:gd name="connsiteY17" fmla="*/ 140875 h 209550"/>
                <a:gd name="connsiteX18" fmla="*/ 96358 w 209550"/>
                <a:gd name="connsiteY18" fmla="*/ 129731 h 209550"/>
                <a:gd name="connsiteX19" fmla="*/ 96358 w 209550"/>
                <a:gd name="connsiteY19" fmla="*/ 123635 h 209550"/>
                <a:gd name="connsiteX20" fmla="*/ 112646 w 209550"/>
                <a:gd name="connsiteY20" fmla="*/ 95060 h 209550"/>
                <a:gd name="connsiteX21" fmla="*/ 118647 w 209550"/>
                <a:gd name="connsiteY21" fmla="*/ 85154 h 209550"/>
                <a:gd name="connsiteX22" fmla="*/ 107503 w 209550"/>
                <a:gd name="connsiteY22" fmla="*/ 74009 h 209550"/>
                <a:gd name="connsiteX23" fmla="*/ 96358 w 209550"/>
                <a:gd name="connsiteY23" fmla="*/ 85154 h 209550"/>
                <a:gd name="connsiteX24" fmla="*/ 85214 w 209550"/>
                <a:gd name="connsiteY24" fmla="*/ 96298 h 209550"/>
                <a:gd name="connsiteX25" fmla="*/ 74070 w 209550"/>
                <a:gd name="connsiteY25" fmla="*/ 85154 h 209550"/>
                <a:gd name="connsiteX26" fmla="*/ 107503 w 209550"/>
                <a:gd name="connsiteY26" fmla="*/ 51721 h 209550"/>
                <a:gd name="connsiteX27" fmla="*/ 140935 w 209550"/>
                <a:gd name="connsiteY27" fmla="*/ 85154 h 209550"/>
                <a:gd name="connsiteX28" fmla="*/ 123028 w 209550"/>
                <a:gd name="connsiteY28" fmla="*/ 11477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9550" h="209550">
                  <a:moveTo>
                    <a:pt x="107503" y="7144"/>
                  </a:moveTo>
                  <a:cubicBezTo>
                    <a:pt x="52162" y="7144"/>
                    <a:pt x="7205" y="52102"/>
                    <a:pt x="7205" y="107442"/>
                  </a:cubicBezTo>
                  <a:cubicBezTo>
                    <a:pt x="7205" y="128302"/>
                    <a:pt x="13681" y="148590"/>
                    <a:pt x="25683" y="165450"/>
                  </a:cubicBezTo>
                  <a:lnTo>
                    <a:pt x="9014" y="190405"/>
                  </a:lnTo>
                  <a:cubicBezTo>
                    <a:pt x="6728" y="193834"/>
                    <a:pt x="6538" y="198216"/>
                    <a:pt x="8443" y="201835"/>
                  </a:cubicBezTo>
                  <a:cubicBezTo>
                    <a:pt x="10348" y="205454"/>
                    <a:pt x="14158" y="207741"/>
                    <a:pt x="18253" y="207741"/>
                  </a:cubicBezTo>
                  <a:lnTo>
                    <a:pt x="107407" y="207741"/>
                  </a:lnTo>
                  <a:cubicBezTo>
                    <a:pt x="162748" y="207741"/>
                    <a:pt x="207706" y="162783"/>
                    <a:pt x="207706" y="107442"/>
                  </a:cubicBezTo>
                  <a:cubicBezTo>
                    <a:pt x="207801" y="52102"/>
                    <a:pt x="162748" y="7144"/>
                    <a:pt x="107503" y="7144"/>
                  </a:cubicBezTo>
                  <a:close/>
                  <a:moveTo>
                    <a:pt x="107503" y="174308"/>
                  </a:moveTo>
                  <a:cubicBezTo>
                    <a:pt x="101311" y="174308"/>
                    <a:pt x="96358" y="169355"/>
                    <a:pt x="96358" y="163163"/>
                  </a:cubicBezTo>
                  <a:cubicBezTo>
                    <a:pt x="96358" y="156972"/>
                    <a:pt x="101311" y="152019"/>
                    <a:pt x="107503" y="152019"/>
                  </a:cubicBezTo>
                  <a:cubicBezTo>
                    <a:pt x="113694" y="152019"/>
                    <a:pt x="118647" y="156972"/>
                    <a:pt x="118647" y="163163"/>
                  </a:cubicBezTo>
                  <a:cubicBezTo>
                    <a:pt x="118647" y="169355"/>
                    <a:pt x="113599" y="174308"/>
                    <a:pt x="107503" y="174308"/>
                  </a:cubicBezTo>
                  <a:close/>
                  <a:moveTo>
                    <a:pt x="123028" y="114776"/>
                  </a:moveTo>
                  <a:cubicBezTo>
                    <a:pt x="120361" y="116205"/>
                    <a:pt x="118647" y="119729"/>
                    <a:pt x="118647" y="123635"/>
                  </a:cubicBezTo>
                  <a:lnTo>
                    <a:pt x="118647" y="129731"/>
                  </a:lnTo>
                  <a:cubicBezTo>
                    <a:pt x="118647" y="135922"/>
                    <a:pt x="113694" y="140875"/>
                    <a:pt x="107503" y="140875"/>
                  </a:cubicBezTo>
                  <a:cubicBezTo>
                    <a:pt x="101311" y="140875"/>
                    <a:pt x="96358" y="135922"/>
                    <a:pt x="96358" y="129731"/>
                  </a:cubicBezTo>
                  <a:lnTo>
                    <a:pt x="96358" y="123635"/>
                  </a:lnTo>
                  <a:cubicBezTo>
                    <a:pt x="96358" y="111252"/>
                    <a:pt x="102645" y="100299"/>
                    <a:pt x="112646" y="95060"/>
                  </a:cubicBezTo>
                  <a:cubicBezTo>
                    <a:pt x="116361" y="93155"/>
                    <a:pt x="118647" y="89345"/>
                    <a:pt x="118647" y="85154"/>
                  </a:cubicBezTo>
                  <a:cubicBezTo>
                    <a:pt x="118647" y="78962"/>
                    <a:pt x="113694" y="74009"/>
                    <a:pt x="107503" y="74009"/>
                  </a:cubicBezTo>
                  <a:cubicBezTo>
                    <a:pt x="101311" y="74009"/>
                    <a:pt x="96358" y="78962"/>
                    <a:pt x="96358" y="85154"/>
                  </a:cubicBezTo>
                  <a:cubicBezTo>
                    <a:pt x="96358" y="91345"/>
                    <a:pt x="91405" y="96298"/>
                    <a:pt x="85214" y="96298"/>
                  </a:cubicBezTo>
                  <a:cubicBezTo>
                    <a:pt x="79023" y="96298"/>
                    <a:pt x="74070" y="91345"/>
                    <a:pt x="74070" y="85154"/>
                  </a:cubicBezTo>
                  <a:cubicBezTo>
                    <a:pt x="74070" y="66675"/>
                    <a:pt x="89024" y="51721"/>
                    <a:pt x="107503" y="51721"/>
                  </a:cubicBezTo>
                  <a:cubicBezTo>
                    <a:pt x="125981" y="51721"/>
                    <a:pt x="140935" y="66675"/>
                    <a:pt x="140935" y="85154"/>
                  </a:cubicBezTo>
                  <a:cubicBezTo>
                    <a:pt x="140935" y="97631"/>
                    <a:pt x="134077" y="108966"/>
                    <a:pt x="123028" y="114776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1100" dirty="0">
                <a:latin typeface="+mn-ea"/>
                <a:cs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5" name="Freeform 250">
            <a:extLst>
              <a:ext uri="{FF2B5EF4-FFF2-40B4-BE49-F238E27FC236}">
                <a16:creationId xmlns:a16="http://schemas.microsoft.com/office/drawing/2014/main" id="{4C00D7A3-D9B0-4616-80A1-77AB4BF0097E}"/>
              </a:ext>
            </a:extLst>
          </p:cNvPr>
          <p:cNvSpPr>
            <a:spLocks noEditPoints="1"/>
          </p:cNvSpPr>
          <p:nvPr/>
        </p:nvSpPr>
        <p:spPr bwMode="auto">
          <a:xfrm>
            <a:off x="4446000" y="1909353"/>
            <a:ext cx="252000" cy="252000"/>
          </a:xfrm>
          <a:custGeom>
            <a:avLst/>
            <a:gdLst>
              <a:gd name="T0" fmla="*/ 19 w 229"/>
              <a:gd name="T1" fmla="*/ 0 h 217"/>
              <a:gd name="T2" fmla="*/ 209 w 229"/>
              <a:gd name="T3" fmla="*/ 0 h 217"/>
              <a:gd name="T4" fmla="*/ 229 w 229"/>
              <a:gd name="T5" fmla="*/ 20 h 217"/>
              <a:gd name="T6" fmla="*/ 229 w 229"/>
              <a:gd name="T7" fmla="*/ 140 h 217"/>
              <a:gd name="T8" fmla="*/ 209 w 229"/>
              <a:gd name="T9" fmla="*/ 160 h 217"/>
              <a:gd name="T10" fmla="*/ 19 w 229"/>
              <a:gd name="T11" fmla="*/ 160 h 217"/>
              <a:gd name="T12" fmla="*/ 0 w 229"/>
              <a:gd name="T13" fmla="*/ 140 h 217"/>
              <a:gd name="T14" fmla="*/ 0 w 229"/>
              <a:gd name="T15" fmla="*/ 20 h 217"/>
              <a:gd name="T16" fmla="*/ 19 w 229"/>
              <a:gd name="T17" fmla="*/ 0 h 217"/>
              <a:gd name="T18" fmla="*/ 56 w 229"/>
              <a:gd name="T19" fmla="*/ 203 h 217"/>
              <a:gd name="T20" fmla="*/ 94 w 229"/>
              <a:gd name="T21" fmla="*/ 199 h 217"/>
              <a:gd name="T22" fmla="*/ 94 w 229"/>
              <a:gd name="T23" fmla="*/ 171 h 217"/>
              <a:gd name="T24" fmla="*/ 140 w 229"/>
              <a:gd name="T25" fmla="*/ 171 h 217"/>
              <a:gd name="T26" fmla="*/ 140 w 229"/>
              <a:gd name="T27" fmla="*/ 199 h 217"/>
              <a:gd name="T28" fmla="*/ 176 w 229"/>
              <a:gd name="T29" fmla="*/ 203 h 217"/>
              <a:gd name="T30" fmla="*/ 176 w 229"/>
              <a:gd name="T31" fmla="*/ 217 h 217"/>
              <a:gd name="T32" fmla="*/ 56 w 229"/>
              <a:gd name="T33" fmla="*/ 217 h 217"/>
              <a:gd name="T34" fmla="*/ 56 w 229"/>
              <a:gd name="T35" fmla="*/ 203 h 217"/>
              <a:gd name="T36" fmla="*/ 17 w 229"/>
              <a:gd name="T37" fmla="*/ 19 h 217"/>
              <a:gd name="T38" fmla="*/ 17 w 229"/>
              <a:gd name="T39" fmla="*/ 124 h 217"/>
              <a:gd name="T40" fmla="*/ 210 w 229"/>
              <a:gd name="T41" fmla="*/ 124 h 217"/>
              <a:gd name="T42" fmla="*/ 210 w 229"/>
              <a:gd name="T43" fmla="*/ 19 h 217"/>
              <a:gd name="T44" fmla="*/ 17 w 229"/>
              <a:gd name="T45" fmla="*/ 19 h 217"/>
              <a:gd name="T46" fmla="*/ 191 w 229"/>
              <a:gd name="T47" fmla="*/ 134 h 217"/>
              <a:gd name="T48" fmla="*/ 183 w 229"/>
              <a:gd name="T49" fmla="*/ 142 h 217"/>
              <a:gd name="T50" fmla="*/ 191 w 229"/>
              <a:gd name="T51" fmla="*/ 150 h 217"/>
              <a:gd name="T52" fmla="*/ 199 w 229"/>
              <a:gd name="T53" fmla="*/ 142 h 217"/>
              <a:gd name="T54" fmla="*/ 191 w 229"/>
              <a:gd name="T55" fmla="*/ 134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29" h="217">
                <a:moveTo>
                  <a:pt x="19" y="0"/>
                </a:moveTo>
                <a:cubicBezTo>
                  <a:pt x="209" y="0"/>
                  <a:pt x="209" y="0"/>
                  <a:pt x="209" y="0"/>
                </a:cubicBezTo>
                <a:cubicBezTo>
                  <a:pt x="220" y="0"/>
                  <a:pt x="229" y="9"/>
                  <a:pt x="229" y="20"/>
                </a:cubicBezTo>
                <a:cubicBezTo>
                  <a:pt x="229" y="140"/>
                  <a:pt x="229" y="140"/>
                  <a:pt x="229" y="140"/>
                </a:cubicBezTo>
                <a:cubicBezTo>
                  <a:pt x="229" y="151"/>
                  <a:pt x="220" y="160"/>
                  <a:pt x="209" y="160"/>
                </a:cubicBezTo>
                <a:cubicBezTo>
                  <a:pt x="19" y="160"/>
                  <a:pt x="19" y="160"/>
                  <a:pt x="19" y="160"/>
                </a:cubicBezTo>
                <a:cubicBezTo>
                  <a:pt x="8" y="160"/>
                  <a:pt x="0" y="151"/>
                  <a:pt x="0" y="14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8" y="0"/>
                  <a:pt x="19" y="0"/>
                </a:cubicBezTo>
                <a:close/>
                <a:moveTo>
                  <a:pt x="56" y="203"/>
                </a:moveTo>
                <a:cubicBezTo>
                  <a:pt x="69" y="201"/>
                  <a:pt x="81" y="199"/>
                  <a:pt x="94" y="199"/>
                </a:cubicBezTo>
                <a:cubicBezTo>
                  <a:pt x="94" y="171"/>
                  <a:pt x="94" y="171"/>
                  <a:pt x="94" y="171"/>
                </a:cubicBezTo>
                <a:cubicBezTo>
                  <a:pt x="140" y="171"/>
                  <a:pt x="140" y="171"/>
                  <a:pt x="140" y="171"/>
                </a:cubicBezTo>
                <a:cubicBezTo>
                  <a:pt x="140" y="199"/>
                  <a:pt x="140" y="199"/>
                  <a:pt x="140" y="199"/>
                </a:cubicBezTo>
                <a:cubicBezTo>
                  <a:pt x="152" y="200"/>
                  <a:pt x="164" y="201"/>
                  <a:pt x="176" y="203"/>
                </a:cubicBezTo>
                <a:cubicBezTo>
                  <a:pt x="176" y="217"/>
                  <a:pt x="176" y="217"/>
                  <a:pt x="176" y="217"/>
                </a:cubicBezTo>
                <a:cubicBezTo>
                  <a:pt x="56" y="217"/>
                  <a:pt x="56" y="217"/>
                  <a:pt x="56" y="217"/>
                </a:cubicBezTo>
                <a:cubicBezTo>
                  <a:pt x="56" y="213"/>
                  <a:pt x="56" y="208"/>
                  <a:pt x="56" y="203"/>
                </a:cubicBezTo>
                <a:close/>
                <a:moveTo>
                  <a:pt x="17" y="19"/>
                </a:moveTo>
                <a:cubicBezTo>
                  <a:pt x="17" y="124"/>
                  <a:pt x="17" y="124"/>
                  <a:pt x="17" y="124"/>
                </a:cubicBezTo>
                <a:cubicBezTo>
                  <a:pt x="210" y="124"/>
                  <a:pt x="210" y="124"/>
                  <a:pt x="210" y="124"/>
                </a:cubicBezTo>
                <a:cubicBezTo>
                  <a:pt x="210" y="19"/>
                  <a:pt x="210" y="19"/>
                  <a:pt x="210" y="19"/>
                </a:cubicBezTo>
                <a:cubicBezTo>
                  <a:pt x="17" y="19"/>
                  <a:pt x="17" y="19"/>
                  <a:pt x="17" y="19"/>
                </a:cubicBezTo>
                <a:close/>
                <a:moveTo>
                  <a:pt x="191" y="134"/>
                </a:moveTo>
                <a:cubicBezTo>
                  <a:pt x="186" y="134"/>
                  <a:pt x="183" y="137"/>
                  <a:pt x="183" y="142"/>
                </a:cubicBezTo>
                <a:cubicBezTo>
                  <a:pt x="183" y="146"/>
                  <a:pt x="186" y="150"/>
                  <a:pt x="191" y="150"/>
                </a:cubicBezTo>
                <a:cubicBezTo>
                  <a:pt x="195" y="150"/>
                  <a:pt x="199" y="146"/>
                  <a:pt x="199" y="142"/>
                </a:cubicBezTo>
                <a:cubicBezTo>
                  <a:pt x="199" y="137"/>
                  <a:pt x="195" y="134"/>
                  <a:pt x="191" y="13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80296" tIns="40148" rIns="80296" bIns="4014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8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Freeform 188">
            <a:extLst>
              <a:ext uri="{FF2B5EF4-FFF2-40B4-BE49-F238E27FC236}">
                <a16:creationId xmlns:a16="http://schemas.microsoft.com/office/drawing/2014/main" id="{63974CB2-6EE0-4FCC-8484-9F51E7FE32FD}"/>
              </a:ext>
            </a:extLst>
          </p:cNvPr>
          <p:cNvSpPr>
            <a:spLocks noEditPoints="1"/>
          </p:cNvSpPr>
          <p:nvPr/>
        </p:nvSpPr>
        <p:spPr bwMode="auto">
          <a:xfrm>
            <a:off x="2860389" y="3295297"/>
            <a:ext cx="234000" cy="288000"/>
          </a:xfrm>
          <a:custGeom>
            <a:avLst/>
            <a:gdLst>
              <a:gd name="T0" fmla="*/ 130 w 182"/>
              <a:gd name="T1" fmla="*/ 38 h 230"/>
              <a:gd name="T2" fmla="*/ 30 w 182"/>
              <a:gd name="T3" fmla="*/ 38 h 230"/>
              <a:gd name="T4" fmla="*/ 30 w 182"/>
              <a:gd name="T5" fmla="*/ 52 h 230"/>
              <a:gd name="T6" fmla="*/ 130 w 182"/>
              <a:gd name="T7" fmla="*/ 52 h 230"/>
              <a:gd name="T8" fmla="*/ 130 w 182"/>
              <a:gd name="T9" fmla="*/ 38 h 230"/>
              <a:gd name="T10" fmla="*/ 130 w 182"/>
              <a:gd name="T11" fmla="*/ 66 h 230"/>
              <a:gd name="T12" fmla="*/ 30 w 182"/>
              <a:gd name="T13" fmla="*/ 66 h 230"/>
              <a:gd name="T14" fmla="*/ 30 w 182"/>
              <a:gd name="T15" fmla="*/ 80 h 230"/>
              <a:gd name="T16" fmla="*/ 130 w 182"/>
              <a:gd name="T17" fmla="*/ 80 h 230"/>
              <a:gd name="T18" fmla="*/ 130 w 182"/>
              <a:gd name="T19" fmla="*/ 66 h 230"/>
              <a:gd name="T20" fmla="*/ 162 w 182"/>
              <a:gd name="T21" fmla="*/ 20 h 230"/>
              <a:gd name="T22" fmla="*/ 162 w 182"/>
              <a:gd name="T23" fmla="*/ 0 h 230"/>
              <a:gd name="T24" fmla="*/ 0 w 182"/>
              <a:gd name="T25" fmla="*/ 0 h 230"/>
              <a:gd name="T26" fmla="*/ 0 w 182"/>
              <a:gd name="T27" fmla="*/ 210 h 230"/>
              <a:gd name="T28" fmla="*/ 20 w 182"/>
              <a:gd name="T29" fmla="*/ 210 h 230"/>
              <a:gd name="T30" fmla="*/ 20 w 182"/>
              <a:gd name="T31" fmla="*/ 230 h 230"/>
              <a:gd name="T32" fmla="*/ 182 w 182"/>
              <a:gd name="T33" fmla="*/ 230 h 230"/>
              <a:gd name="T34" fmla="*/ 182 w 182"/>
              <a:gd name="T35" fmla="*/ 20 h 230"/>
              <a:gd name="T36" fmla="*/ 162 w 182"/>
              <a:gd name="T37" fmla="*/ 20 h 230"/>
              <a:gd name="T38" fmla="*/ 10 w 182"/>
              <a:gd name="T39" fmla="*/ 198 h 230"/>
              <a:gd name="T40" fmla="*/ 10 w 182"/>
              <a:gd name="T41" fmla="*/ 12 h 230"/>
              <a:gd name="T42" fmla="*/ 150 w 182"/>
              <a:gd name="T43" fmla="*/ 12 h 230"/>
              <a:gd name="T44" fmla="*/ 150 w 182"/>
              <a:gd name="T45" fmla="*/ 150 h 230"/>
              <a:gd name="T46" fmla="*/ 102 w 182"/>
              <a:gd name="T47" fmla="*/ 150 h 230"/>
              <a:gd name="T48" fmla="*/ 102 w 182"/>
              <a:gd name="T49" fmla="*/ 198 h 230"/>
              <a:gd name="T50" fmla="*/ 10 w 182"/>
              <a:gd name="T51" fmla="*/ 198 h 230"/>
              <a:gd name="T52" fmla="*/ 170 w 182"/>
              <a:gd name="T53" fmla="*/ 218 h 230"/>
              <a:gd name="T54" fmla="*/ 30 w 182"/>
              <a:gd name="T55" fmla="*/ 218 h 230"/>
              <a:gd name="T56" fmla="*/ 30 w 182"/>
              <a:gd name="T57" fmla="*/ 210 h 230"/>
              <a:gd name="T58" fmla="*/ 108 w 182"/>
              <a:gd name="T59" fmla="*/ 210 h 230"/>
              <a:gd name="T60" fmla="*/ 162 w 182"/>
              <a:gd name="T61" fmla="*/ 156 h 230"/>
              <a:gd name="T62" fmla="*/ 162 w 182"/>
              <a:gd name="T63" fmla="*/ 32 h 230"/>
              <a:gd name="T64" fmla="*/ 170 w 182"/>
              <a:gd name="T65" fmla="*/ 32 h 230"/>
              <a:gd name="T66" fmla="*/ 170 w 182"/>
              <a:gd name="T67" fmla="*/ 218 h 230"/>
              <a:gd name="T68" fmla="*/ 30 w 182"/>
              <a:gd name="T69" fmla="*/ 136 h 230"/>
              <a:gd name="T70" fmla="*/ 80 w 182"/>
              <a:gd name="T71" fmla="*/ 136 h 230"/>
              <a:gd name="T72" fmla="*/ 80 w 182"/>
              <a:gd name="T73" fmla="*/ 122 h 230"/>
              <a:gd name="T74" fmla="*/ 30 w 182"/>
              <a:gd name="T75" fmla="*/ 122 h 230"/>
              <a:gd name="T76" fmla="*/ 30 w 182"/>
              <a:gd name="T77" fmla="*/ 136 h 230"/>
              <a:gd name="T78" fmla="*/ 130 w 182"/>
              <a:gd name="T79" fmla="*/ 94 h 230"/>
              <a:gd name="T80" fmla="*/ 30 w 182"/>
              <a:gd name="T81" fmla="*/ 94 h 230"/>
              <a:gd name="T82" fmla="*/ 30 w 182"/>
              <a:gd name="T83" fmla="*/ 108 h 230"/>
              <a:gd name="T84" fmla="*/ 130 w 182"/>
              <a:gd name="T85" fmla="*/ 108 h 230"/>
              <a:gd name="T86" fmla="*/ 130 w 182"/>
              <a:gd name="T87" fmla="*/ 94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2" h="230">
                <a:moveTo>
                  <a:pt x="130" y="38"/>
                </a:moveTo>
                <a:lnTo>
                  <a:pt x="30" y="38"/>
                </a:lnTo>
                <a:lnTo>
                  <a:pt x="30" y="52"/>
                </a:lnTo>
                <a:lnTo>
                  <a:pt x="130" y="52"/>
                </a:lnTo>
                <a:lnTo>
                  <a:pt x="130" y="38"/>
                </a:lnTo>
                <a:close/>
                <a:moveTo>
                  <a:pt x="130" y="66"/>
                </a:moveTo>
                <a:lnTo>
                  <a:pt x="30" y="66"/>
                </a:lnTo>
                <a:lnTo>
                  <a:pt x="30" y="80"/>
                </a:lnTo>
                <a:lnTo>
                  <a:pt x="130" y="80"/>
                </a:lnTo>
                <a:lnTo>
                  <a:pt x="130" y="66"/>
                </a:lnTo>
                <a:close/>
                <a:moveTo>
                  <a:pt x="162" y="20"/>
                </a:moveTo>
                <a:lnTo>
                  <a:pt x="162" y="0"/>
                </a:lnTo>
                <a:lnTo>
                  <a:pt x="0" y="0"/>
                </a:lnTo>
                <a:lnTo>
                  <a:pt x="0" y="210"/>
                </a:lnTo>
                <a:lnTo>
                  <a:pt x="20" y="210"/>
                </a:lnTo>
                <a:lnTo>
                  <a:pt x="20" y="230"/>
                </a:lnTo>
                <a:lnTo>
                  <a:pt x="182" y="230"/>
                </a:lnTo>
                <a:lnTo>
                  <a:pt x="182" y="20"/>
                </a:lnTo>
                <a:lnTo>
                  <a:pt x="162" y="20"/>
                </a:lnTo>
                <a:close/>
                <a:moveTo>
                  <a:pt x="10" y="198"/>
                </a:moveTo>
                <a:lnTo>
                  <a:pt x="10" y="12"/>
                </a:lnTo>
                <a:lnTo>
                  <a:pt x="150" y="12"/>
                </a:lnTo>
                <a:lnTo>
                  <a:pt x="150" y="150"/>
                </a:lnTo>
                <a:lnTo>
                  <a:pt x="102" y="150"/>
                </a:lnTo>
                <a:lnTo>
                  <a:pt x="102" y="198"/>
                </a:lnTo>
                <a:lnTo>
                  <a:pt x="10" y="198"/>
                </a:lnTo>
                <a:close/>
                <a:moveTo>
                  <a:pt x="170" y="218"/>
                </a:moveTo>
                <a:lnTo>
                  <a:pt x="30" y="218"/>
                </a:lnTo>
                <a:lnTo>
                  <a:pt x="30" y="210"/>
                </a:lnTo>
                <a:lnTo>
                  <a:pt x="108" y="210"/>
                </a:lnTo>
                <a:lnTo>
                  <a:pt x="162" y="156"/>
                </a:lnTo>
                <a:lnTo>
                  <a:pt x="162" y="32"/>
                </a:lnTo>
                <a:lnTo>
                  <a:pt x="170" y="32"/>
                </a:lnTo>
                <a:lnTo>
                  <a:pt x="170" y="218"/>
                </a:lnTo>
                <a:close/>
                <a:moveTo>
                  <a:pt x="30" y="136"/>
                </a:moveTo>
                <a:lnTo>
                  <a:pt x="80" y="136"/>
                </a:lnTo>
                <a:lnTo>
                  <a:pt x="80" y="122"/>
                </a:lnTo>
                <a:lnTo>
                  <a:pt x="30" y="122"/>
                </a:lnTo>
                <a:lnTo>
                  <a:pt x="30" y="136"/>
                </a:lnTo>
                <a:close/>
                <a:moveTo>
                  <a:pt x="130" y="94"/>
                </a:moveTo>
                <a:lnTo>
                  <a:pt x="30" y="94"/>
                </a:lnTo>
                <a:lnTo>
                  <a:pt x="30" y="108"/>
                </a:lnTo>
                <a:lnTo>
                  <a:pt x="130" y="108"/>
                </a:lnTo>
                <a:lnTo>
                  <a:pt x="130" y="9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37" name="Freeform 186">
            <a:extLst>
              <a:ext uri="{FF2B5EF4-FFF2-40B4-BE49-F238E27FC236}">
                <a16:creationId xmlns:a16="http://schemas.microsoft.com/office/drawing/2014/main" id="{655D12F6-BEE3-4B3A-BBB9-C5B52C7A1A60}"/>
              </a:ext>
            </a:extLst>
          </p:cNvPr>
          <p:cNvSpPr>
            <a:spLocks noEditPoints="1"/>
          </p:cNvSpPr>
          <p:nvPr/>
        </p:nvSpPr>
        <p:spPr bwMode="auto">
          <a:xfrm>
            <a:off x="7673093" y="1843460"/>
            <a:ext cx="252000" cy="324000"/>
          </a:xfrm>
          <a:custGeom>
            <a:avLst/>
            <a:gdLst>
              <a:gd name="T0" fmla="*/ 22 w 84"/>
              <a:gd name="T1" fmla="*/ 94 h 122"/>
              <a:gd name="T2" fmla="*/ 23 w 84"/>
              <a:gd name="T3" fmla="*/ 100 h 122"/>
              <a:gd name="T4" fmla="*/ 42 w 84"/>
              <a:gd name="T5" fmla="*/ 104 h 122"/>
              <a:gd name="T6" fmla="*/ 60 w 84"/>
              <a:gd name="T7" fmla="*/ 100 h 122"/>
              <a:gd name="T8" fmla="*/ 61 w 84"/>
              <a:gd name="T9" fmla="*/ 94 h 122"/>
              <a:gd name="T10" fmla="*/ 42 w 84"/>
              <a:gd name="T11" fmla="*/ 98 h 122"/>
              <a:gd name="T12" fmla="*/ 22 w 84"/>
              <a:gd name="T13" fmla="*/ 94 h 122"/>
              <a:gd name="T14" fmla="*/ 24 w 84"/>
              <a:gd name="T15" fmla="*/ 106 h 122"/>
              <a:gd name="T16" fmla="*/ 25 w 84"/>
              <a:gd name="T17" fmla="*/ 112 h 122"/>
              <a:gd name="T18" fmla="*/ 31 w 84"/>
              <a:gd name="T19" fmla="*/ 116 h 122"/>
              <a:gd name="T20" fmla="*/ 31 w 84"/>
              <a:gd name="T21" fmla="*/ 119 h 122"/>
              <a:gd name="T22" fmla="*/ 42 w 84"/>
              <a:gd name="T23" fmla="*/ 122 h 122"/>
              <a:gd name="T24" fmla="*/ 52 w 84"/>
              <a:gd name="T25" fmla="*/ 119 h 122"/>
              <a:gd name="T26" fmla="*/ 53 w 84"/>
              <a:gd name="T27" fmla="*/ 116 h 122"/>
              <a:gd name="T28" fmla="*/ 59 w 84"/>
              <a:gd name="T29" fmla="*/ 112 h 122"/>
              <a:gd name="T30" fmla="*/ 59 w 84"/>
              <a:gd name="T31" fmla="*/ 106 h 122"/>
              <a:gd name="T32" fmla="*/ 42 w 84"/>
              <a:gd name="T33" fmla="*/ 109 h 122"/>
              <a:gd name="T34" fmla="*/ 24 w 84"/>
              <a:gd name="T35" fmla="*/ 106 h 122"/>
              <a:gd name="T36" fmla="*/ 42 w 84"/>
              <a:gd name="T37" fmla="*/ 0 h 122"/>
              <a:gd name="T38" fmla="*/ 0 w 84"/>
              <a:gd name="T39" fmla="*/ 42 h 122"/>
              <a:gd name="T40" fmla="*/ 20 w 84"/>
              <a:gd name="T41" fmla="*/ 78 h 122"/>
              <a:gd name="T42" fmla="*/ 22 w 84"/>
              <a:gd name="T43" fmla="*/ 89 h 122"/>
              <a:gd name="T44" fmla="*/ 42 w 84"/>
              <a:gd name="T45" fmla="*/ 93 h 122"/>
              <a:gd name="T46" fmla="*/ 62 w 84"/>
              <a:gd name="T47" fmla="*/ 89 h 122"/>
              <a:gd name="T48" fmla="*/ 63 w 84"/>
              <a:gd name="T49" fmla="*/ 78 h 122"/>
              <a:gd name="T50" fmla="*/ 84 w 84"/>
              <a:gd name="T51" fmla="*/ 42 h 122"/>
              <a:gd name="T52" fmla="*/ 42 w 84"/>
              <a:gd name="T53" fmla="*/ 0 h 122"/>
              <a:gd name="T54" fmla="*/ 57 w 84"/>
              <a:gd name="T55" fmla="*/ 73 h 122"/>
              <a:gd name="T56" fmla="*/ 56 w 84"/>
              <a:gd name="T57" fmla="*/ 83 h 122"/>
              <a:gd name="T58" fmla="*/ 42 w 84"/>
              <a:gd name="T59" fmla="*/ 85 h 122"/>
              <a:gd name="T60" fmla="*/ 27 w 84"/>
              <a:gd name="T61" fmla="*/ 83 h 122"/>
              <a:gd name="T62" fmla="*/ 26 w 84"/>
              <a:gd name="T63" fmla="*/ 73 h 122"/>
              <a:gd name="T64" fmla="*/ 7 w 84"/>
              <a:gd name="T65" fmla="*/ 42 h 122"/>
              <a:gd name="T66" fmla="*/ 42 w 84"/>
              <a:gd name="T67" fmla="*/ 8 h 122"/>
              <a:gd name="T68" fmla="*/ 76 w 84"/>
              <a:gd name="T69" fmla="*/ 42 h 122"/>
              <a:gd name="T70" fmla="*/ 57 w 84"/>
              <a:gd name="T71" fmla="*/ 73 h 122"/>
              <a:gd name="T72" fmla="*/ 42 w 84"/>
              <a:gd name="T73" fmla="*/ 18 h 122"/>
              <a:gd name="T74" fmla="*/ 44 w 84"/>
              <a:gd name="T75" fmla="*/ 15 h 122"/>
              <a:gd name="T76" fmla="*/ 42 w 84"/>
              <a:gd name="T77" fmla="*/ 13 h 122"/>
              <a:gd name="T78" fmla="*/ 13 w 84"/>
              <a:gd name="T79" fmla="*/ 42 h 122"/>
              <a:gd name="T80" fmla="*/ 15 w 84"/>
              <a:gd name="T81" fmla="*/ 44 h 122"/>
              <a:gd name="T82" fmla="*/ 17 w 84"/>
              <a:gd name="T83" fmla="*/ 42 h 122"/>
              <a:gd name="T84" fmla="*/ 42 w 84"/>
              <a:gd name="T85" fmla="*/ 18 h 122"/>
              <a:gd name="T86" fmla="*/ 51 w 84"/>
              <a:gd name="T87" fmla="*/ 58 h 122"/>
              <a:gd name="T88" fmla="*/ 42 w 84"/>
              <a:gd name="T89" fmla="*/ 41 h 122"/>
              <a:gd name="T90" fmla="*/ 32 w 84"/>
              <a:gd name="T91" fmla="*/ 58 h 122"/>
              <a:gd name="T92" fmla="*/ 28 w 84"/>
              <a:gd name="T93" fmla="*/ 49 h 122"/>
              <a:gd name="T94" fmla="*/ 22 w 84"/>
              <a:gd name="T95" fmla="*/ 52 h 122"/>
              <a:gd name="T96" fmla="*/ 32 w 84"/>
              <a:gd name="T97" fmla="*/ 72 h 122"/>
              <a:gd name="T98" fmla="*/ 42 w 84"/>
              <a:gd name="T99" fmla="*/ 55 h 122"/>
              <a:gd name="T100" fmla="*/ 51 w 84"/>
              <a:gd name="T101" fmla="*/ 72 h 122"/>
              <a:gd name="T102" fmla="*/ 61 w 84"/>
              <a:gd name="T103" fmla="*/ 52 h 122"/>
              <a:gd name="T104" fmla="*/ 55 w 84"/>
              <a:gd name="T105" fmla="*/ 49 h 122"/>
              <a:gd name="T106" fmla="*/ 51 w 84"/>
              <a:gd name="T107" fmla="*/ 58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4" h="122">
                <a:moveTo>
                  <a:pt x="22" y="94"/>
                </a:moveTo>
                <a:cubicBezTo>
                  <a:pt x="23" y="100"/>
                  <a:pt x="23" y="100"/>
                  <a:pt x="23" y="100"/>
                </a:cubicBezTo>
                <a:cubicBezTo>
                  <a:pt x="29" y="103"/>
                  <a:pt x="35" y="104"/>
                  <a:pt x="42" y="104"/>
                </a:cubicBezTo>
                <a:cubicBezTo>
                  <a:pt x="48" y="104"/>
                  <a:pt x="55" y="103"/>
                  <a:pt x="60" y="100"/>
                </a:cubicBezTo>
                <a:cubicBezTo>
                  <a:pt x="61" y="94"/>
                  <a:pt x="61" y="94"/>
                  <a:pt x="61" y="94"/>
                </a:cubicBezTo>
                <a:cubicBezTo>
                  <a:pt x="55" y="96"/>
                  <a:pt x="49" y="98"/>
                  <a:pt x="42" y="98"/>
                </a:cubicBezTo>
                <a:cubicBezTo>
                  <a:pt x="35" y="98"/>
                  <a:pt x="28" y="96"/>
                  <a:pt x="22" y="94"/>
                </a:cubicBezTo>
                <a:close/>
                <a:moveTo>
                  <a:pt x="24" y="106"/>
                </a:moveTo>
                <a:cubicBezTo>
                  <a:pt x="25" y="112"/>
                  <a:pt x="25" y="112"/>
                  <a:pt x="25" y="112"/>
                </a:cubicBezTo>
                <a:cubicBezTo>
                  <a:pt x="25" y="112"/>
                  <a:pt x="26" y="114"/>
                  <a:pt x="31" y="116"/>
                </a:cubicBezTo>
                <a:cubicBezTo>
                  <a:pt x="31" y="119"/>
                  <a:pt x="31" y="119"/>
                  <a:pt x="31" y="119"/>
                </a:cubicBezTo>
                <a:cubicBezTo>
                  <a:pt x="31" y="119"/>
                  <a:pt x="33" y="122"/>
                  <a:pt x="42" y="122"/>
                </a:cubicBezTo>
                <a:cubicBezTo>
                  <a:pt x="50" y="122"/>
                  <a:pt x="52" y="119"/>
                  <a:pt x="52" y="119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57" y="114"/>
                  <a:pt x="59" y="112"/>
                  <a:pt x="59" y="112"/>
                </a:cubicBezTo>
                <a:cubicBezTo>
                  <a:pt x="59" y="106"/>
                  <a:pt x="59" y="106"/>
                  <a:pt x="59" y="106"/>
                </a:cubicBezTo>
                <a:cubicBezTo>
                  <a:pt x="54" y="108"/>
                  <a:pt x="48" y="109"/>
                  <a:pt x="42" y="109"/>
                </a:cubicBezTo>
                <a:cubicBezTo>
                  <a:pt x="35" y="109"/>
                  <a:pt x="29" y="108"/>
                  <a:pt x="24" y="106"/>
                </a:cubicBezTo>
                <a:close/>
                <a:moveTo>
                  <a:pt x="42" y="0"/>
                </a:moveTo>
                <a:cubicBezTo>
                  <a:pt x="19" y="0"/>
                  <a:pt x="0" y="19"/>
                  <a:pt x="0" y="42"/>
                </a:cubicBezTo>
                <a:cubicBezTo>
                  <a:pt x="0" y="57"/>
                  <a:pt x="8" y="71"/>
                  <a:pt x="20" y="78"/>
                </a:cubicBezTo>
                <a:cubicBezTo>
                  <a:pt x="22" y="89"/>
                  <a:pt x="22" y="89"/>
                  <a:pt x="22" y="89"/>
                </a:cubicBezTo>
                <a:cubicBezTo>
                  <a:pt x="27" y="91"/>
                  <a:pt x="34" y="93"/>
                  <a:pt x="42" y="93"/>
                </a:cubicBezTo>
                <a:cubicBezTo>
                  <a:pt x="49" y="93"/>
                  <a:pt x="56" y="91"/>
                  <a:pt x="62" y="89"/>
                </a:cubicBezTo>
                <a:cubicBezTo>
                  <a:pt x="63" y="78"/>
                  <a:pt x="63" y="78"/>
                  <a:pt x="63" y="78"/>
                </a:cubicBezTo>
                <a:cubicBezTo>
                  <a:pt x="75" y="71"/>
                  <a:pt x="84" y="57"/>
                  <a:pt x="84" y="42"/>
                </a:cubicBezTo>
                <a:cubicBezTo>
                  <a:pt x="84" y="19"/>
                  <a:pt x="65" y="0"/>
                  <a:pt x="42" y="0"/>
                </a:cubicBezTo>
                <a:close/>
                <a:moveTo>
                  <a:pt x="57" y="73"/>
                </a:moveTo>
                <a:cubicBezTo>
                  <a:pt x="56" y="83"/>
                  <a:pt x="56" y="83"/>
                  <a:pt x="56" y="83"/>
                </a:cubicBezTo>
                <a:cubicBezTo>
                  <a:pt x="56" y="83"/>
                  <a:pt x="52" y="85"/>
                  <a:pt x="42" y="85"/>
                </a:cubicBezTo>
                <a:cubicBezTo>
                  <a:pt x="31" y="85"/>
                  <a:pt x="27" y="83"/>
                  <a:pt x="27" y="83"/>
                </a:cubicBezTo>
                <a:cubicBezTo>
                  <a:pt x="26" y="73"/>
                  <a:pt x="26" y="73"/>
                  <a:pt x="26" y="73"/>
                </a:cubicBezTo>
                <a:cubicBezTo>
                  <a:pt x="15" y="67"/>
                  <a:pt x="7" y="56"/>
                  <a:pt x="7" y="42"/>
                </a:cubicBezTo>
                <a:cubicBezTo>
                  <a:pt x="7" y="23"/>
                  <a:pt x="23" y="8"/>
                  <a:pt x="42" y="8"/>
                </a:cubicBezTo>
                <a:cubicBezTo>
                  <a:pt x="61" y="8"/>
                  <a:pt x="76" y="23"/>
                  <a:pt x="76" y="42"/>
                </a:cubicBezTo>
                <a:cubicBezTo>
                  <a:pt x="76" y="56"/>
                  <a:pt x="68" y="67"/>
                  <a:pt x="57" y="73"/>
                </a:cubicBezTo>
                <a:close/>
                <a:moveTo>
                  <a:pt x="42" y="18"/>
                </a:moveTo>
                <a:cubicBezTo>
                  <a:pt x="43" y="18"/>
                  <a:pt x="44" y="17"/>
                  <a:pt x="44" y="15"/>
                </a:cubicBezTo>
                <a:cubicBezTo>
                  <a:pt x="44" y="14"/>
                  <a:pt x="43" y="13"/>
                  <a:pt x="42" y="13"/>
                </a:cubicBezTo>
                <a:cubicBezTo>
                  <a:pt x="26" y="13"/>
                  <a:pt x="13" y="26"/>
                  <a:pt x="13" y="42"/>
                </a:cubicBezTo>
                <a:cubicBezTo>
                  <a:pt x="13" y="43"/>
                  <a:pt x="14" y="44"/>
                  <a:pt x="15" y="44"/>
                </a:cubicBezTo>
                <a:cubicBezTo>
                  <a:pt x="16" y="44"/>
                  <a:pt x="17" y="43"/>
                  <a:pt x="17" y="42"/>
                </a:cubicBezTo>
                <a:cubicBezTo>
                  <a:pt x="17" y="29"/>
                  <a:pt x="28" y="18"/>
                  <a:pt x="42" y="18"/>
                </a:cubicBezTo>
                <a:close/>
                <a:moveTo>
                  <a:pt x="51" y="58"/>
                </a:moveTo>
                <a:cubicBezTo>
                  <a:pt x="42" y="41"/>
                  <a:pt x="42" y="41"/>
                  <a:pt x="42" y="41"/>
                </a:cubicBezTo>
                <a:cubicBezTo>
                  <a:pt x="32" y="58"/>
                  <a:pt x="32" y="58"/>
                  <a:pt x="32" y="58"/>
                </a:cubicBezTo>
                <a:cubicBezTo>
                  <a:pt x="28" y="49"/>
                  <a:pt x="28" y="49"/>
                  <a:pt x="28" y="49"/>
                </a:cubicBezTo>
                <a:cubicBezTo>
                  <a:pt x="22" y="52"/>
                  <a:pt x="22" y="52"/>
                  <a:pt x="22" y="52"/>
                </a:cubicBezTo>
                <a:cubicBezTo>
                  <a:pt x="32" y="72"/>
                  <a:pt x="32" y="72"/>
                  <a:pt x="32" y="72"/>
                </a:cubicBezTo>
                <a:cubicBezTo>
                  <a:pt x="42" y="55"/>
                  <a:pt x="42" y="55"/>
                  <a:pt x="42" y="55"/>
                </a:cubicBezTo>
                <a:cubicBezTo>
                  <a:pt x="51" y="72"/>
                  <a:pt x="51" y="72"/>
                  <a:pt x="51" y="72"/>
                </a:cubicBezTo>
                <a:cubicBezTo>
                  <a:pt x="61" y="52"/>
                  <a:pt x="61" y="52"/>
                  <a:pt x="61" y="52"/>
                </a:cubicBezTo>
                <a:cubicBezTo>
                  <a:pt x="55" y="49"/>
                  <a:pt x="55" y="49"/>
                  <a:pt x="55" y="49"/>
                </a:cubicBezTo>
                <a:lnTo>
                  <a:pt x="51" y="5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38" name="Shape 1804">
            <a:extLst>
              <a:ext uri="{FF2B5EF4-FFF2-40B4-BE49-F238E27FC236}">
                <a16:creationId xmlns:a16="http://schemas.microsoft.com/office/drawing/2014/main" id="{C59086F3-D2B4-43F0-BD16-63BBC0A2E034}"/>
              </a:ext>
            </a:extLst>
          </p:cNvPr>
          <p:cNvSpPr>
            <a:spLocks noChangeAspect="1"/>
          </p:cNvSpPr>
          <p:nvPr/>
        </p:nvSpPr>
        <p:spPr>
          <a:xfrm>
            <a:off x="6126979" y="3295297"/>
            <a:ext cx="252000" cy="25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5" h="21474" extrusionOk="0">
                <a:moveTo>
                  <a:pt x="2578" y="8409"/>
                </a:moveTo>
                <a:cubicBezTo>
                  <a:pt x="2578" y="5193"/>
                  <a:pt x="5174" y="2587"/>
                  <a:pt x="8376" y="2587"/>
                </a:cubicBezTo>
                <a:cubicBezTo>
                  <a:pt x="11580" y="2587"/>
                  <a:pt x="14435" y="5451"/>
                  <a:pt x="14435" y="8666"/>
                </a:cubicBezTo>
                <a:cubicBezTo>
                  <a:pt x="14435" y="11882"/>
                  <a:pt x="11838" y="14488"/>
                  <a:pt x="8635" y="14488"/>
                </a:cubicBezTo>
                <a:cubicBezTo>
                  <a:pt x="5431" y="14488"/>
                  <a:pt x="2578" y="11624"/>
                  <a:pt x="2578" y="8409"/>
                </a:cubicBezTo>
                <a:close/>
                <a:moveTo>
                  <a:pt x="20914" y="18167"/>
                </a:moveTo>
                <a:lnTo>
                  <a:pt x="15797" y="13032"/>
                </a:lnTo>
                <a:cubicBezTo>
                  <a:pt x="16568" y="11759"/>
                  <a:pt x="17013" y="10265"/>
                  <a:pt x="17013" y="8666"/>
                </a:cubicBezTo>
                <a:cubicBezTo>
                  <a:pt x="17013" y="4023"/>
                  <a:pt x="13004" y="0"/>
                  <a:pt x="8376" y="0"/>
                </a:cubicBezTo>
                <a:cubicBezTo>
                  <a:pt x="3750" y="0"/>
                  <a:pt x="0" y="3765"/>
                  <a:pt x="0" y="8409"/>
                </a:cubicBezTo>
                <a:cubicBezTo>
                  <a:pt x="0" y="13052"/>
                  <a:pt x="4008" y="17075"/>
                  <a:pt x="8635" y="17075"/>
                </a:cubicBezTo>
                <a:cubicBezTo>
                  <a:pt x="10173" y="17075"/>
                  <a:pt x="11614" y="16657"/>
                  <a:pt x="12852" y="15931"/>
                </a:cubicBezTo>
                <a:lnTo>
                  <a:pt x="17996" y="21094"/>
                </a:lnTo>
                <a:cubicBezTo>
                  <a:pt x="18500" y="21600"/>
                  <a:pt x="19317" y="21600"/>
                  <a:pt x="19819" y="21094"/>
                </a:cubicBezTo>
                <a:lnTo>
                  <a:pt x="21096" y="19815"/>
                </a:lnTo>
                <a:cubicBezTo>
                  <a:pt x="21600" y="19309"/>
                  <a:pt x="21417" y="18672"/>
                  <a:pt x="20914" y="18167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1300"/>
          </a:p>
        </p:txBody>
      </p:sp>
    </p:spTree>
    <p:extLst>
      <p:ext uri="{BB962C8B-B14F-4D97-AF65-F5344CB8AC3E}">
        <p14:creationId xmlns:p14="http://schemas.microsoft.com/office/powerpoint/2010/main" val="2566017556"/>
      </p:ext>
    </p:extLst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shutcm 3">
      <a:dk1>
        <a:sysClr val="windowText" lastClr="000000"/>
      </a:dk1>
      <a:lt1>
        <a:sysClr val="window" lastClr="FFFFFF"/>
      </a:lt1>
      <a:dk2>
        <a:srgbClr val="880024"/>
      </a:dk2>
      <a:lt2>
        <a:srgbClr val="DFCEAC"/>
      </a:lt2>
      <a:accent1>
        <a:srgbClr val="F5F0E6"/>
      </a:accent1>
      <a:accent2>
        <a:srgbClr val="BF9D5A"/>
      </a:accent2>
      <a:accent3>
        <a:srgbClr val="A32136"/>
      </a:accent3>
      <a:accent4>
        <a:srgbClr val="ECE1CD"/>
      </a:accent4>
      <a:accent5>
        <a:srgbClr val="B5B5B6"/>
      </a:accent5>
      <a:accent6>
        <a:srgbClr val="231815"/>
      </a:accent6>
      <a:hlink>
        <a:srgbClr val="0563C1"/>
      </a:hlink>
      <a:folHlink>
        <a:srgbClr val="954F72"/>
      </a:folHlink>
    </a:clrScheme>
    <a:fontScheme name="自定义 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</TotalTime>
  <Words>701</Words>
  <Application>Microsoft Office PowerPoint</Application>
  <PresentationFormat>全屏显示(16:9)</PresentationFormat>
  <Paragraphs>56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阿里巴巴普惠体</vt:lpstr>
      <vt:lpstr>思源黑体 CN Light</vt:lpstr>
      <vt:lpstr>思源黑体 CN Normal</vt:lpstr>
      <vt:lpstr>微软雅黑</vt:lpstr>
      <vt:lpstr>字魂105号-简雅黑</vt:lpstr>
      <vt:lpstr>Arial</vt:lpstr>
      <vt:lpstr>Times New Roman</vt:lpstr>
      <vt:lpstr>自定义设计方案</vt:lpstr>
      <vt:lpstr>上海中医药大学｜演示文稿模板</vt:lpstr>
      <vt:lpstr>PowerPoint 演示文稿</vt:lpstr>
      <vt:lpstr>PowerPoint 演示文稿</vt:lpstr>
      <vt:lpstr>添加章节标题 添加章节标题</vt:lpstr>
      <vt:lpstr>添加章节标题 添加章节标题</vt:lpstr>
      <vt:lpstr>PowerPoint 演示文稿</vt:lpstr>
      <vt:lpstr>添加章节标题 添加章节标题</vt:lpstr>
      <vt:lpstr>添加章节标题 添加章节标题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AFI</dc:creator>
  <cp:lastModifiedBy>AFI</cp:lastModifiedBy>
  <cp:revision>73</cp:revision>
  <dcterms:created xsi:type="dcterms:W3CDTF">2025-05-23T01:37:47Z</dcterms:created>
  <dcterms:modified xsi:type="dcterms:W3CDTF">2025-06-06T06:22:58Z</dcterms:modified>
</cp:coreProperties>
</file>