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07" r:id="rId2"/>
    <p:sldId id="308" r:id="rId3"/>
    <p:sldId id="309" r:id="rId4"/>
    <p:sldId id="299" r:id="rId5"/>
    <p:sldId id="284" r:id="rId6"/>
    <p:sldId id="285" r:id="rId7"/>
    <p:sldId id="288" r:id="rId8"/>
    <p:sldId id="283" r:id="rId9"/>
    <p:sldId id="272" r:id="rId10"/>
    <p:sldId id="289" r:id="rId11"/>
    <p:sldId id="286" r:id="rId12"/>
    <p:sldId id="290" r:id="rId13"/>
    <p:sldId id="291" r:id="rId14"/>
    <p:sldId id="294" r:id="rId15"/>
    <p:sldId id="296" r:id="rId16"/>
    <p:sldId id="287" r:id="rId17"/>
  </p:sldIdLst>
  <p:sldSz cx="9144000" cy="5143500" type="screen16x9"/>
  <p:notesSz cx="6858000" cy="9144000"/>
  <p:defaultText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0E6"/>
    <a:srgbClr val="0563C1"/>
    <a:srgbClr val="147DC3"/>
    <a:srgbClr val="FFFDF4"/>
    <a:srgbClr val="9D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1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DC7C4-6B34-4BC2-8B37-3694E2674AB2}" type="datetimeFigureOut">
              <a:rPr lang="zh-CN" altLang="en-US" smtClean="0"/>
              <a:t>2025/6/6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C7CF0-4574-4949-95B9-8F4413A2A4BF}" type="slidenum">
              <a:rPr lang="zh-CN" altLang="en-US" smtClean="0"/>
              <a:t>‹#›</a:t>
            </a:fld>
            <a:endParaRPr lang="zh-CN" altLang="en-US"/>
          </a:p>
        </p:txBody>
      </p:sp>
    </p:spTree>
    <p:extLst>
      <p:ext uri="{BB962C8B-B14F-4D97-AF65-F5344CB8AC3E}">
        <p14:creationId xmlns:p14="http://schemas.microsoft.com/office/powerpoint/2010/main" val="44972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5C7CF0-4574-4949-95B9-8F4413A2A4BF}" type="slidenum">
              <a:rPr lang="zh-CN" altLang="en-US" smtClean="0"/>
              <a:t>14</a:t>
            </a:fld>
            <a:endParaRPr lang="zh-CN" altLang="en-US"/>
          </a:p>
        </p:txBody>
      </p:sp>
    </p:spTree>
    <p:extLst>
      <p:ext uri="{BB962C8B-B14F-4D97-AF65-F5344CB8AC3E}">
        <p14:creationId xmlns:p14="http://schemas.microsoft.com/office/powerpoint/2010/main" val="339900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50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节版式_3">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ECC5A04-B49F-41A9-B752-401E71851424}"/>
              </a:ext>
            </a:extLst>
          </p:cNvPr>
          <p:cNvSpPr/>
          <p:nvPr userDrawn="1"/>
        </p:nvSpPr>
        <p:spPr>
          <a:xfrm flipV="1">
            <a:off x="27303" y="-1"/>
            <a:ext cx="4790597" cy="5143501"/>
          </a:xfrm>
          <a:custGeom>
            <a:avLst/>
            <a:gdLst>
              <a:gd name="connsiteX0" fmla="*/ 0 w 6392969"/>
              <a:gd name="connsiteY0" fmla="*/ 6858001 h 6858001"/>
              <a:gd name="connsiteX1" fmla="*/ 6392969 w 6392969"/>
              <a:gd name="connsiteY1" fmla="*/ 6858001 h 6858001"/>
              <a:gd name="connsiteX2" fmla="*/ 2622235 w 6392969"/>
              <a:gd name="connsiteY2" fmla="*/ 0 h 6858001"/>
              <a:gd name="connsiteX3" fmla="*/ 0 w 6392969"/>
              <a:gd name="connsiteY3" fmla="*/ 0 h 6858001"/>
            </a:gdLst>
            <a:ahLst/>
            <a:cxnLst>
              <a:cxn ang="0">
                <a:pos x="connsiteX0" y="connsiteY0"/>
              </a:cxn>
              <a:cxn ang="0">
                <a:pos x="connsiteX1" y="connsiteY1"/>
              </a:cxn>
              <a:cxn ang="0">
                <a:pos x="connsiteX2" y="connsiteY2"/>
              </a:cxn>
              <a:cxn ang="0">
                <a:pos x="connsiteX3" y="connsiteY3"/>
              </a:cxn>
            </a:cxnLst>
            <a:rect l="l" t="t" r="r" b="b"/>
            <a:pathLst>
              <a:path w="6392969" h="6858001">
                <a:moveTo>
                  <a:pt x="0" y="6858001"/>
                </a:moveTo>
                <a:lnTo>
                  <a:pt x="6392969" y="6858001"/>
                </a:lnTo>
                <a:lnTo>
                  <a:pt x="2622235" y="0"/>
                </a:lnTo>
                <a:lnTo>
                  <a:pt x="0" y="0"/>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cxnSp>
        <p:nvCxnSpPr>
          <p:cNvPr id="4" name="直接连接符 3">
            <a:extLst>
              <a:ext uri="{FF2B5EF4-FFF2-40B4-BE49-F238E27FC236}">
                <a16:creationId xmlns:a16="http://schemas.microsoft.com/office/drawing/2014/main" id="{A03610FF-F2EC-41B1-AD2F-293F6CBEDECB}"/>
              </a:ext>
            </a:extLst>
          </p:cNvPr>
          <p:cNvCxnSpPr/>
          <p:nvPr userDrawn="1"/>
        </p:nvCxnSpPr>
        <p:spPr>
          <a:xfrm flipH="1">
            <a:off x="2958547" y="2170103"/>
            <a:ext cx="756346" cy="14241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DF23B25-B70A-49FE-8667-8E90BBA0D3B2}"/>
              </a:ext>
            </a:extLst>
          </p:cNvPr>
          <p:cNvCxnSpPr/>
          <p:nvPr userDrawn="1"/>
        </p:nvCxnSpPr>
        <p:spPr>
          <a:xfrm flipH="1">
            <a:off x="2432127" y="3282093"/>
            <a:ext cx="830374" cy="15634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64C194-2BF9-471F-BB9C-7971106EB202}"/>
              </a:ext>
            </a:extLst>
          </p:cNvPr>
          <p:cNvCxnSpPr/>
          <p:nvPr userDrawn="1"/>
        </p:nvCxnSpPr>
        <p:spPr>
          <a:xfrm flipH="1">
            <a:off x="4150961" y="66644"/>
            <a:ext cx="809520" cy="15242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80F288-6B91-4B21-8BEF-3E97101AE26E}"/>
              </a:ext>
            </a:extLst>
          </p:cNvPr>
          <p:cNvCxnSpPr/>
          <p:nvPr userDrawn="1"/>
        </p:nvCxnSpPr>
        <p:spPr>
          <a:xfrm flipH="1">
            <a:off x="4817899" y="-206525"/>
            <a:ext cx="393321" cy="7405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39E0859-658C-4653-AC4F-22E2B9B1C0BE}"/>
              </a:ext>
            </a:extLst>
          </p:cNvPr>
          <p:cNvCxnSpPr/>
          <p:nvPr userDrawn="1"/>
        </p:nvCxnSpPr>
        <p:spPr>
          <a:xfrm flipH="1">
            <a:off x="2092885" y="4402922"/>
            <a:ext cx="393321" cy="74057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直角三角形 15">
            <a:extLst>
              <a:ext uri="{FF2B5EF4-FFF2-40B4-BE49-F238E27FC236}">
                <a16:creationId xmlns:a16="http://schemas.microsoft.com/office/drawing/2014/main" id="{51455375-CC64-48F9-AD67-328FDD7EC82D}"/>
              </a:ext>
            </a:extLst>
          </p:cNvPr>
          <p:cNvSpPr/>
          <p:nvPr userDrawn="1"/>
        </p:nvSpPr>
        <p:spPr>
          <a:xfrm flipH="1">
            <a:off x="8750680" y="4402922"/>
            <a:ext cx="393320" cy="74057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p>
        </p:txBody>
      </p:sp>
      <p:pic>
        <p:nvPicPr>
          <p:cNvPr id="18" name="图片 17">
            <a:extLst>
              <a:ext uri="{FF2B5EF4-FFF2-40B4-BE49-F238E27FC236}">
                <a16:creationId xmlns:a16="http://schemas.microsoft.com/office/drawing/2014/main" id="{89D94726-BBFC-4291-B042-B2BE783D2715}"/>
              </a:ext>
            </a:extLst>
          </p:cNvPr>
          <p:cNvPicPr>
            <a:picLocks noChangeAspect="1"/>
          </p:cNvPicPr>
          <p:nvPr userDrawn="1"/>
        </p:nvPicPr>
        <p:blipFill>
          <a:blip r:embed="rId2">
            <a:extLst>
              <a:ext uri="{28A0092B-C50C-407E-A947-70E740481C1C}">
                <a14:useLocalDpi xmlns:a14="http://schemas.microsoft.com/office/drawing/2010/main" val="0"/>
              </a:ext>
            </a:extLst>
          </a:blip>
          <a:srcRect l="8943" r="28964"/>
          <a:stretch>
            <a:fillRect/>
          </a:stretch>
        </p:blipFill>
        <p:spPr>
          <a:xfrm>
            <a:off x="-216000" y="0"/>
            <a:ext cx="4790596" cy="5143500"/>
          </a:xfrm>
          <a:custGeom>
            <a:avLst/>
            <a:gdLst>
              <a:gd name="connsiteX0" fmla="*/ 0 w 4790596"/>
              <a:gd name="connsiteY0" fmla="*/ 0 h 5143500"/>
              <a:gd name="connsiteX1" fmla="*/ 4790596 w 4790596"/>
              <a:gd name="connsiteY1" fmla="*/ 0 h 5143500"/>
              <a:gd name="connsiteX2" fmla="*/ 1964982 w 4790596"/>
              <a:gd name="connsiteY2" fmla="*/ 5143500 h 5143500"/>
              <a:gd name="connsiteX3" fmla="*/ 0 w 4790596"/>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790596" h="5143500">
                <a:moveTo>
                  <a:pt x="0" y="0"/>
                </a:moveTo>
                <a:lnTo>
                  <a:pt x="4790596" y="0"/>
                </a:lnTo>
                <a:lnTo>
                  <a:pt x="1964982" y="5143500"/>
                </a:lnTo>
                <a:lnTo>
                  <a:pt x="0" y="5143500"/>
                </a:lnTo>
                <a:close/>
              </a:path>
            </a:pathLst>
          </a:custGeom>
        </p:spPr>
      </p:pic>
      <p:sp>
        <p:nvSpPr>
          <p:cNvPr id="13" name="副标题 2">
            <a:extLst>
              <a:ext uri="{FF2B5EF4-FFF2-40B4-BE49-F238E27FC236}">
                <a16:creationId xmlns:a16="http://schemas.microsoft.com/office/drawing/2014/main" id="{E25E74DE-99D1-4858-9783-1C43FEA47ECC}"/>
              </a:ext>
            </a:extLst>
          </p:cNvPr>
          <p:cNvSpPr>
            <a:spLocks noGrp="1"/>
          </p:cNvSpPr>
          <p:nvPr>
            <p:ph type="subTitle" idx="1" hasCustomPrompt="1"/>
          </p:nvPr>
        </p:nvSpPr>
        <p:spPr>
          <a:xfrm>
            <a:off x="3873600" y="1713167"/>
            <a:ext cx="2160000" cy="461665"/>
          </a:xfrm>
          <a:prstGeom prst="rect">
            <a:avLst/>
          </a:prstGeom>
          <a:noFill/>
        </p:spPr>
        <p:txBody>
          <a:bodyPr wrap="none" rtlCol="0" anchor="ctr" anchorCtr="0">
            <a:noAutofit/>
          </a:bodyPr>
          <a:lstStyle>
            <a:lvl1pPr marL="0" indent="0">
              <a:lnSpc>
                <a:spcPct val="100000"/>
              </a:lnSpc>
              <a:spcBef>
                <a:spcPts val="0"/>
              </a:spcBef>
              <a:buNone/>
              <a:defRPr lang="zh-CN" altLang="en-US" sz="2400" b="1" dirty="0">
                <a:solidFill>
                  <a:schemeClr val="accent6">
                    <a:lumMod val="60000"/>
                    <a:lumOff val="40000"/>
                  </a:schemeClr>
                </a:solidFill>
                <a:latin typeface="+mn-lt"/>
                <a:ea typeface="微软雅黑" panose="020B0503020204020204" pitchFamily="34" charset="-122"/>
                <a:cs typeface="Arial" panose="020B0604020202020204" pitchFamily="34" charset="0"/>
              </a:defRPr>
            </a:lvl1pPr>
          </a:lstStyle>
          <a:p>
            <a:pPr marL="0" lvl="0"/>
            <a:r>
              <a:rPr lang="zh-CN" altLang="en-US" dirty="0"/>
              <a:t>副标题</a:t>
            </a:r>
          </a:p>
        </p:txBody>
      </p:sp>
      <p:sp>
        <p:nvSpPr>
          <p:cNvPr id="14" name="标题 1">
            <a:extLst>
              <a:ext uri="{FF2B5EF4-FFF2-40B4-BE49-F238E27FC236}">
                <a16:creationId xmlns:a16="http://schemas.microsoft.com/office/drawing/2014/main" id="{4E4EFA80-1E6F-4C18-8EA7-28652F1DF545}"/>
              </a:ext>
            </a:extLst>
          </p:cNvPr>
          <p:cNvSpPr>
            <a:spLocks noGrp="1"/>
          </p:cNvSpPr>
          <p:nvPr>
            <p:ph type="ctrTitle" hasCustomPrompt="1"/>
          </p:nvPr>
        </p:nvSpPr>
        <p:spPr>
          <a:xfrm>
            <a:off x="3698884" y="2196000"/>
            <a:ext cx="4500000" cy="707886"/>
          </a:xfrm>
          <a:prstGeom prst="rect">
            <a:avLst/>
          </a:prstGeom>
        </p:spPr>
        <p:txBody>
          <a:bodyPr wrap="square" anchor="ctr" anchorCtr="0">
            <a:spAutoFit/>
          </a:bodyPr>
          <a:lstStyle>
            <a:lvl1pPr algn="l">
              <a:lnSpc>
                <a:spcPct val="100000"/>
              </a:lnSpc>
              <a:defRPr sz="4000" b="1" spc="100" baseline="0">
                <a:solidFill>
                  <a:schemeClr val="tx1"/>
                </a:solidFill>
                <a:latin typeface="+mj-ea"/>
                <a:ea typeface="+mj-ea"/>
              </a:defRPr>
            </a:lvl1pPr>
          </a:lstStyle>
          <a:p>
            <a:r>
              <a:rPr lang="zh-CN" altLang="en-US" dirty="0"/>
              <a:t>单击此处编辑标题</a:t>
            </a:r>
          </a:p>
        </p:txBody>
      </p:sp>
    </p:spTree>
    <p:extLst>
      <p:ext uri="{BB962C8B-B14F-4D97-AF65-F5344CB8AC3E}">
        <p14:creationId xmlns:p14="http://schemas.microsoft.com/office/powerpoint/2010/main" val="782058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版式_3">
    <p:spTree>
      <p:nvGrpSpPr>
        <p:cNvPr id="1" name=""/>
        <p:cNvGrpSpPr/>
        <p:nvPr/>
      </p:nvGrpSpPr>
      <p:grpSpPr>
        <a:xfrm>
          <a:off x="0" y="0"/>
          <a:ext cx="0" cy="0"/>
          <a:chOff x="0" y="0"/>
          <a:chExt cx="0" cy="0"/>
        </a:xfrm>
      </p:grpSpPr>
      <p:sp>
        <p:nvSpPr>
          <p:cNvPr id="18" name="矩形: 圆顶角 17">
            <a:extLst>
              <a:ext uri="{FF2B5EF4-FFF2-40B4-BE49-F238E27FC236}">
                <a16:creationId xmlns:a16="http://schemas.microsoft.com/office/drawing/2014/main" id="{844E3032-8D10-4474-9DE8-7EB3DB35917A}"/>
              </a:ext>
            </a:extLst>
          </p:cNvPr>
          <p:cNvSpPr/>
          <p:nvPr userDrawn="1"/>
        </p:nvSpPr>
        <p:spPr>
          <a:xfrm rot="5400000">
            <a:off x="36000" y="69031"/>
            <a:ext cx="432000" cy="50400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C5227917-30EE-44BE-868D-12A6E5145832}"/>
              </a:ext>
            </a:extLst>
          </p:cNvPr>
          <p:cNvCxnSpPr>
            <a:cxnSpLocks/>
          </p:cNvCxnSpPr>
          <p:nvPr userDrawn="1">
            <p:custDataLst>
              <p:tags r:id="rId1"/>
            </p:custDataLst>
          </p:nvPr>
        </p:nvCxnSpPr>
        <p:spPr>
          <a:xfrm>
            <a:off x="684000" y="648000"/>
            <a:ext cx="8460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4CBC1A1D-01DD-490D-84C0-D7E749E4065C}"/>
              </a:ext>
            </a:extLst>
          </p:cNvPr>
          <p:cNvCxnSpPr/>
          <p:nvPr userDrawn="1">
            <p:custDataLst>
              <p:tags r:id="rId2"/>
            </p:custDataLst>
          </p:nvPr>
        </p:nvCxnSpPr>
        <p:spPr>
          <a:xfrm>
            <a:off x="648000" y="648000"/>
            <a:ext cx="3600000" cy="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81A1B66D-EA47-46A6-A78D-EC562E8E1FE1}"/>
              </a:ext>
            </a:extLst>
          </p:cNvPr>
          <p:cNvGrpSpPr/>
          <p:nvPr userDrawn="1"/>
        </p:nvGrpSpPr>
        <p:grpSpPr>
          <a:xfrm>
            <a:off x="7508994" y="470754"/>
            <a:ext cx="1535769" cy="99308"/>
            <a:chOff x="7027732" y="266217"/>
            <a:chExt cx="1535769" cy="99308"/>
          </a:xfrm>
        </p:grpSpPr>
        <p:sp>
          <p:nvSpPr>
            <p:cNvPr id="9" name="平行四边形 8">
              <a:extLst>
                <a:ext uri="{FF2B5EF4-FFF2-40B4-BE49-F238E27FC236}">
                  <a16:creationId xmlns:a16="http://schemas.microsoft.com/office/drawing/2014/main" id="{09B7C7D3-EE02-4D79-A328-667723DC4856}"/>
                </a:ext>
              </a:extLst>
            </p:cNvPr>
            <p:cNvSpPr/>
            <p:nvPr userDrawn="1"/>
          </p:nvSpPr>
          <p:spPr>
            <a:xfrm>
              <a:off x="8211577" y="266217"/>
              <a:ext cx="132079" cy="99308"/>
            </a:xfrm>
            <a:prstGeom prst="parallelogram">
              <a:avLst>
                <a:gd name="adj" fmla="val 45813"/>
              </a:avLst>
            </a:prstGeom>
            <a:solidFill>
              <a:schemeClr val="accent6"/>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0" name="平行四边形 9">
              <a:extLst>
                <a:ext uri="{FF2B5EF4-FFF2-40B4-BE49-F238E27FC236}">
                  <a16:creationId xmlns:a16="http://schemas.microsoft.com/office/drawing/2014/main" id="{425EFA90-39EF-4BFD-8888-16AE5BD725EA}"/>
                </a:ext>
              </a:extLst>
            </p:cNvPr>
            <p:cNvSpPr/>
            <p:nvPr userDrawn="1"/>
          </p:nvSpPr>
          <p:spPr>
            <a:xfrm>
              <a:off x="8321500" y="266217"/>
              <a:ext cx="132079" cy="99308"/>
            </a:xfrm>
            <a:prstGeom prst="parallelogram">
              <a:avLst>
                <a:gd name="adj" fmla="val 45813"/>
              </a:avLst>
            </a:prstGeom>
            <a:solidFill>
              <a:schemeClr val="accent6">
                <a:alpha val="7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1" name="平行四边形 10">
              <a:extLst>
                <a:ext uri="{FF2B5EF4-FFF2-40B4-BE49-F238E27FC236}">
                  <a16:creationId xmlns:a16="http://schemas.microsoft.com/office/drawing/2014/main" id="{6C9C720E-B52F-4EB2-A007-3493686BF23D}"/>
                </a:ext>
              </a:extLst>
            </p:cNvPr>
            <p:cNvSpPr/>
            <p:nvPr userDrawn="1"/>
          </p:nvSpPr>
          <p:spPr>
            <a:xfrm>
              <a:off x="8431422" y="266217"/>
              <a:ext cx="132079" cy="99308"/>
            </a:xfrm>
            <a:prstGeom prst="parallelogram">
              <a:avLst>
                <a:gd name="adj" fmla="val 45813"/>
              </a:avLst>
            </a:prstGeom>
            <a:solidFill>
              <a:schemeClr val="accent6">
                <a:alpha val="4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cxnSp>
          <p:nvCxnSpPr>
            <p:cNvPr id="12" name="直接连接符 11">
              <a:extLst>
                <a:ext uri="{FF2B5EF4-FFF2-40B4-BE49-F238E27FC236}">
                  <a16:creationId xmlns:a16="http://schemas.microsoft.com/office/drawing/2014/main" id="{3377FA42-723E-49D5-91EA-D7491E4EA051}"/>
                </a:ext>
              </a:extLst>
            </p:cNvPr>
            <p:cNvCxnSpPr/>
            <p:nvPr userDrawn="1">
              <p:custDataLst>
                <p:tags r:id="rId3"/>
              </p:custDataLst>
            </p:nvPr>
          </p:nvCxnSpPr>
          <p:spPr>
            <a:xfrm flipH="1">
              <a:off x="7027732" y="315871"/>
              <a:ext cx="1077812" cy="0"/>
            </a:xfrm>
            <a:prstGeom prst="line">
              <a:avLst/>
            </a:prstGeom>
            <a:noFill/>
            <a:ln w="6350" cap="flat" cmpd="sng" algn="ctr">
              <a:gradFill>
                <a:gsLst>
                  <a:gs pos="0">
                    <a:schemeClr val="accent6"/>
                  </a:gs>
                  <a:gs pos="95000">
                    <a:schemeClr val="accent6">
                      <a:alpha val="0"/>
                    </a:schemeClr>
                  </a:gs>
                </a:gsLst>
                <a:lin ang="0" scaled="0"/>
              </a:gradFill>
              <a:prstDash val="solid"/>
              <a:miter lim="800000"/>
            </a:ln>
            <a:effectLst/>
          </p:spPr>
        </p:cxnSp>
      </p:grpSp>
      <p:sp>
        <p:nvSpPr>
          <p:cNvPr id="14" name="标题 1">
            <a:extLst>
              <a:ext uri="{FF2B5EF4-FFF2-40B4-BE49-F238E27FC236}">
                <a16:creationId xmlns:a16="http://schemas.microsoft.com/office/drawing/2014/main" id="{85498AFB-04EC-4960-9299-D269982C0BB6}"/>
              </a:ext>
            </a:extLst>
          </p:cNvPr>
          <p:cNvSpPr>
            <a:spLocks noGrp="1"/>
          </p:cNvSpPr>
          <p:nvPr>
            <p:ph type="title"/>
          </p:nvPr>
        </p:nvSpPr>
        <p:spPr>
          <a:xfrm>
            <a:off x="612000" y="72000"/>
            <a:ext cx="5579679" cy="498062"/>
          </a:xfrm>
          <a:prstGeom prst="rect">
            <a:avLst/>
          </a:prstGeom>
        </p:spPr>
        <p:txBody>
          <a:bodyPr anchor="ctr"/>
          <a:lstStyle>
            <a:lvl1pPr algn="l">
              <a:lnSpc>
                <a:spcPct val="100000"/>
              </a:lnSpc>
              <a:defRPr sz="2400" b="1">
                <a:solidFill>
                  <a:schemeClr val="tx1"/>
                </a:solidFill>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20" name="图片 19">
            <a:extLst>
              <a:ext uri="{FF2B5EF4-FFF2-40B4-BE49-F238E27FC236}">
                <a16:creationId xmlns:a16="http://schemas.microsoft.com/office/drawing/2014/main" id="{6DB713FA-8BEE-4BD0-A77C-D229A003DB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000" y="177030"/>
            <a:ext cx="288000" cy="288000"/>
          </a:xfrm>
          <a:prstGeom prst="rect">
            <a:avLst/>
          </a:prstGeom>
        </p:spPr>
      </p:pic>
    </p:spTree>
    <p:extLst>
      <p:ext uri="{BB962C8B-B14F-4D97-AF65-F5344CB8AC3E}">
        <p14:creationId xmlns:p14="http://schemas.microsoft.com/office/powerpoint/2010/main" val="1814130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章节版式_4">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ECC5A04-B49F-41A9-B752-401E71851424}"/>
              </a:ext>
            </a:extLst>
          </p:cNvPr>
          <p:cNvSpPr/>
          <p:nvPr userDrawn="1"/>
        </p:nvSpPr>
        <p:spPr>
          <a:xfrm flipV="1">
            <a:off x="27303" y="-1"/>
            <a:ext cx="4790597" cy="5143501"/>
          </a:xfrm>
          <a:custGeom>
            <a:avLst/>
            <a:gdLst>
              <a:gd name="connsiteX0" fmla="*/ 0 w 6392969"/>
              <a:gd name="connsiteY0" fmla="*/ 6858001 h 6858001"/>
              <a:gd name="connsiteX1" fmla="*/ 6392969 w 6392969"/>
              <a:gd name="connsiteY1" fmla="*/ 6858001 h 6858001"/>
              <a:gd name="connsiteX2" fmla="*/ 2622235 w 6392969"/>
              <a:gd name="connsiteY2" fmla="*/ 0 h 6858001"/>
              <a:gd name="connsiteX3" fmla="*/ 0 w 6392969"/>
              <a:gd name="connsiteY3" fmla="*/ 0 h 6858001"/>
            </a:gdLst>
            <a:ahLst/>
            <a:cxnLst>
              <a:cxn ang="0">
                <a:pos x="connsiteX0" y="connsiteY0"/>
              </a:cxn>
              <a:cxn ang="0">
                <a:pos x="connsiteX1" y="connsiteY1"/>
              </a:cxn>
              <a:cxn ang="0">
                <a:pos x="connsiteX2" y="connsiteY2"/>
              </a:cxn>
              <a:cxn ang="0">
                <a:pos x="connsiteX3" y="connsiteY3"/>
              </a:cxn>
            </a:cxnLst>
            <a:rect l="l" t="t" r="r" b="b"/>
            <a:pathLst>
              <a:path w="6392969" h="6858001">
                <a:moveTo>
                  <a:pt x="0" y="6858001"/>
                </a:moveTo>
                <a:lnTo>
                  <a:pt x="6392969" y="6858001"/>
                </a:lnTo>
                <a:lnTo>
                  <a:pt x="2622235" y="0"/>
                </a:lnTo>
                <a:lnTo>
                  <a:pt x="0" y="0"/>
                </a:lnTo>
                <a:close/>
              </a:path>
            </a:pathLst>
          </a:cu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cxnSp>
        <p:nvCxnSpPr>
          <p:cNvPr id="4" name="直接连接符 3">
            <a:extLst>
              <a:ext uri="{FF2B5EF4-FFF2-40B4-BE49-F238E27FC236}">
                <a16:creationId xmlns:a16="http://schemas.microsoft.com/office/drawing/2014/main" id="{A03610FF-F2EC-41B1-AD2F-293F6CBEDECB}"/>
              </a:ext>
            </a:extLst>
          </p:cNvPr>
          <p:cNvCxnSpPr/>
          <p:nvPr userDrawn="1"/>
        </p:nvCxnSpPr>
        <p:spPr>
          <a:xfrm flipH="1">
            <a:off x="2958547" y="2170103"/>
            <a:ext cx="756346" cy="142411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DF23B25-B70A-49FE-8667-8E90BBA0D3B2}"/>
              </a:ext>
            </a:extLst>
          </p:cNvPr>
          <p:cNvCxnSpPr/>
          <p:nvPr userDrawn="1"/>
        </p:nvCxnSpPr>
        <p:spPr>
          <a:xfrm flipH="1">
            <a:off x="2432127" y="3282093"/>
            <a:ext cx="830374" cy="156349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64C194-2BF9-471F-BB9C-7971106EB202}"/>
              </a:ext>
            </a:extLst>
          </p:cNvPr>
          <p:cNvCxnSpPr/>
          <p:nvPr userDrawn="1"/>
        </p:nvCxnSpPr>
        <p:spPr>
          <a:xfrm flipH="1">
            <a:off x="4150961" y="66644"/>
            <a:ext cx="809520" cy="152423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80F288-6B91-4B21-8BEF-3E97101AE26E}"/>
              </a:ext>
            </a:extLst>
          </p:cNvPr>
          <p:cNvCxnSpPr/>
          <p:nvPr userDrawn="1"/>
        </p:nvCxnSpPr>
        <p:spPr>
          <a:xfrm flipH="1">
            <a:off x="4817899" y="-206525"/>
            <a:ext cx="393321" cy="7405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39E0859-658C-4653-AC4F-22E2B9B1C0BE}"/>
              </a:ext>
            </a:extLst>
          </p:cNvPr>
          <p:cNvCxnSpPr/>
          <p:nvPr userDrawn="1"/>
        </p:nvCxnSpPr>
        <p:spPr>
          <a:xfrm flipH="1">
            <a:off x="2092885" y="4402922"/>
            <a:ext cx="393321" cy="7405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直角三角形 15">
            <a:extLst>
              <a:ext uri="{FF2B5EF4-FFF2-40B4-BE49-F238E27FC236}">
                <a16:creationId xmlns:a16="http://schemas.microsoft.com/office/drawing/2014/main" id="{51455375-CC64-48F9-AD67-328FDD7EC82D}"/>
              </a:ext>
            </a:extLst>
          </p:cNvPr>
          <p:cNvSpPr/>
          <p:nvPr userDrawn="1"/>
        </p:nvSpPr>
        <p:spPr>
          <a:xfrm flipH="1">
            <a:off x="8750680" y="4402922"/>
            <a:ext cx="393320" cy="74057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p>
        </p:txBody>
      </p:sp>
      <p:pic>
        <p:nvPicPr>
          <p:cNvPr id="13" name="图片 12">
            <a:extLst>
              <a:ext uri="{FF2B5EF4-FFF2-40B4-BE49-F238E27FC236}">
                <a16:creationId xmlns:a16="http://schemas.microsoft.com/office/drawing/2014/main" id="{0DF31081-D7BE-41B4-A6D2-3DA02271CA04}"/>
              </a:ext>
            </a:extLst>
          </p:cNvPr>
          <p:cNvPicPr>
            <a:picLocks noChangeAspect="1"/>
          </p:cNvPicPr>
          <p:nvPr userDrawn="1"/>
        </p:nvPicPr>
        <p:blipFill>
          <a:blip r:embed="rId2">
            <a:extLst>
              <a:ext uri="{28A0092B-C50C-407E-A947-70E740481C1C}">
                <a14:useLocalDpi xmlns:a14="http://schemas.microsoft.com/office/drawing/2010/main" val="0"/>
              </a:ext>
            </a:extLst>
          </a:blip>
          <a:srcRect l="37949" r="94"/>
          <a:stretch>
            <a:fillRect/>
          </a:stretch>
        </p:blipFill>
        <p:spPr>
          <a:xfrm>
            <a:off x="-233420" y="0"/>
            <a:ext cx="4789141" cy="5143500"/>
          </a:xfrm>
          <a:custGeom>
            <a:avLst/>
            <a:gdLst>
              <a:gd name="connsiteX0" fmla="*/ 0 w 4789141"/>
              <a:gd name="connsiteY0" fmla="*/ 0 h 5143500"/>
              <a:gd name="connsiteX1" fmla="*/ 4789141 w 4789141"/>
              <a:gd name="connsiteY1" fmla="*/ 0 h 5143500"/>
              <a:gd name="connsiteX2" fmla="*/ 1974196 w 4789141"/>
              <a:gd name="connsiteY2" fmla="*/ 5143500 h 5143500"/>
              <a:gd name="connsiteX3" fmla="*/ 0 w 478914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789141" h="5143500">
                <a:moveTo>
                  <a:pt x="0" y="0"/>
                </a:moveTo>
                <a:lnTo>
                  <a:pt x="4789141" y="0"/>
                </a:lnTo>
                <a:lnTo>
                  <a:pt x="1974196" y="5143500"/>
                </a:lnTo>
                <a:lnTo>
                  <a:pt x="0" y="5143500"/>
                </a:lnTo>
                <a:close/>
              </a:path>
            </a:pathLst>
          </a:custGeom>
        </p:spPr>
      </p:pic>
      <p:sp>
        <p:nvSpPr>
          <p:cNvPr id="10" name="标题 1">
            <a:extLst>
              <a:ext uri="{FF2B5EF4-FFF2-40B4-BE49-F238E27FC236}">
                <a16:creationId xmlns:a16="http://schemas.microsoft.com/office/drawing/2014/main" id="{F3C5DE0F-94E3-4A04-A2BC-342D7F5D135F}"/>
              </a:ext>
            </a:extLst>
          </p:cNvPr>
          <p:cNvSpPr>
            <a:spLocks noGrp="1"/>
          </p:cNvSpPr>
          <p:nvPr>
            <p:ph type="ctrTitle" hasCustomPrompt="1"/>
          </p:nvPr>
        </p:nvSpPr>
        <p:spPr>
          <a:xfrm>
            <a:off x="3698884" y="2196000"/>
            <a:ext cx="4500000" cy="707886"/>
          </a:xfrm>
          <a:prstGeom prst="rect">
            <a:avLst/>
          </a:prstGeom>
        </p:spPr>
        <p:txBody>
          <a:bodyPr wrap="square" anchor="ctr" anchorCtr="0">
            <a:spAutoFit/>
          </a:bodyPr>
          <a:lstStyle>
            <a:lvl1pPr algn="l">
              <a:lnSpc>
                <a:spcPct val="100000"/>
              </a:lnSpc>
              <a:defRPr sz="4000" b="1" spc="100" baseline="0">
                <a:solidFill>
                  <a:schemeClr val="tx1"/>
                </a:solidFill>
                <a:latin typeface="+mj-ea"/>
                <a:ea typeface="+mj-ea"/>
              </a:defRPr>
            </a:lvl1pPr>
          </a:lstStyle>
          <a:p>
            <a:r>
              <a:rPr lang="zh-CN" altLang="en-US" dirty="0"/>
              <a:t>单击此处编辑标题</a:t>
            </a:r>
          </a:p>
        </p:txBody>
      </p:sp>
      <p:sp>
        <p:nvSpPr>
          <p:cNvPr id="12" name="副标题 2">
            <a:extLst>
              <a:ext uri="{FF2B5EF4-FFF2-40B4-BE49-F238E27FC236}">
                <a16:creationId xmlns:a16="http://schemas.microsoft.com/office/drawing/2014/main" id="{025165BE-9869-4843-A1F6-716BDCEB485F}"/>
              </a:ext>
            </a:extLst>
          </p:cNvPr>
          <p:cNvSpPr>
            <a:spLocks noGrp="1"/>
          </p:cNvSpPr>
          <p:nvPr>
            <p:ph type="subTitle" idx="1" hasCustomPrompt="1"/>
          </p:nvPr>
        </p:nvSpPr>
        <p:spPr>
          <a:xfrm>
            <a:off x="3873600" y="1713167"/>
            <a:ext cx="2160000" cy="461665"/>
          </a:xfrm>
          <a:prstGeom prst="rect">
            <a:avLst/>
          </a:prstGeom>
          <a:noFill/>
        </p:spPr>
        <p:txBody>
          <a:bodyPr wrap="none" rtlCol="0" anchor="ctr" anchorCtr="0">
            <a:noAutofit/>
          </a:bodyPr>
          <a:lstStyle>
            <a:lvl1pPr marL="0" indent="0">
              <a:lnSpc>
                <a:spcPct val="100000"/>
              </a:lnSpc>
              <a:spcBef>
                <a:spcPts val="0"/>
              </a:spcBef>
              <a:buNone/>
              <a:defRPr lang="zh-CN" altLang="en-US" sz="2400" b="1" dirty="0">
                <a:solidFill>
                  <a:schemeClr val="accent5"/>
                </a:solidFill>
                <a:latin typeface="+mn-lt"/>
                <a:ea typeface="微软雅黑" panose="020B0503020204020204" pitchFamily="34" charset="-122"/>
                <a:cs typeface="Arial" panose="020B0604020202020204" pitchFamily="34" charset="0"/>
              </a:defRPr>
            </a:lvl1pPr>
          </a:lstStyle>
          <a:p>
            <a:pPr marL="0" lvl="0"/>
            <a:r>
              <a:rPr lang="zh-CN" altLang="en-US" dirty="0"/>
              <a:t>副标题</a:t>
            </a:r>
          </a:p>
        </p:txBody>
      </p:sp>
    </p:spTree>
    <p:extLst>
      <p:ext uri="{BB962C8B-B14F-4D97-AF65-F5344CB8AC3E}">
        <p14:creationId xmlns:p14="http://schemas.microsoft.com/office/powerpoint/2010/main" val="122476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版式_4">
    <p:spTree>
      <p:nvGrpSpPr>
        <p:cNvPr id="1" name=""/>
        <p:cNvGrpSpPr/>
        <p:nvPr/>
      </p:nvGrpSpPr>
      <p:grpSpPr>
        <a:xfrm>
          <a:off x="0" y="0"/>
          <a:ext cx="0" cy="0"/>
          <a:chOff x="0" y="0"/>
          <a:chExt cx="0" cy="0"/>
        </a:xfrm>
      </p:grpSpPr>
      <p:sp>
        <p:nvSpPr>
          <p:cNvPr id="18" name="矩形: 圆顶角 17">
            <a:extLst>
              <a:ext uri="{FF2B5EF4-FFF2-40B4-BE49-F238E27FC236}">
                <a16:creationId xmlns:a16="http://schemas.microsoft.com/office/drawing/2014/main" id="{844E3032-8D10-4474-9DE8-7EB3DB35917A}"/>
              </a:ext>
            </a:extLst>
          </p:cNvPr>
          <p:cNvSpPr/>
          <p:nvPr userDrawn="1"/>
        </p:nvSpPr>
        <p:spPr>
          <a:xfrm rot="5400000">
            <a:off x="36000" y="69031"/>
            <a:ext cx="432000" cy="5040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C5227917-30EE-44BE-868D-12A6E5145832}"/>
              </a:ext>
            </a:extLst>
          </p:cNvPr>
          <p:cNvCxnSpPr>
            <a:cxnSpLocks/>
          </p:cNvCxnSpPr>
          <p:nvPr userDrawn="1">
            <p:custDataLst>
              <p:tags r:id="rId1"/>
            </p:custDataLst>
          </p:nvPr>
        </p:nvCxnSpPr>
        <p:spPr>
          <a:xfrm>
            <a:off x="684000" y="648000"/>
            <a:ext cx="8460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4CBC1A1D-01DD-490D-84C0-D7E749E4065C}"/>
              </a:ext>
            </a:extLst>
          </p:cNvPr>
          <p:cNvCxnSpPr/>
          <p:nvPr userDrawn="1">
            <p:custDataLst>
              <p:tags r:id="rId2"/>
            </p:custDataLst>
          </p:nvPr>
        </p:nvCxnSpPr>
        <p:spPr>
          <a:xfrm>
            <a:off x="648000" y="648000"/>
            <a:ext cx="3600000" cy="0"/>
          </a:xfrm>
          <a:prstGeom prst="line">
            <a:avLst/>
          </a:prstGeom>
          <a:ln w="412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81A1B66D-EA47-46A6-A78D-EC562E8E1FE1}"/>
              </a:ext>
            </a:extLst>
          </p:cNvPr>
          <p:cNvGrpSpPr/>
          <p:nvPr userDrawn="1"/>
        </p:nvGrpSpPr>
        <p:grpSpPr>
          <a:xfrm>
            <a:off x="7508994" y="470754"/>
            <a:ext cx="1535769" cy="99308"/>
            <a:chOff x="7027732" y="266217"/>
            <a:chExt cx="1535769" cy="99308"/>
          </a:xfrm>
        </p:grpSpPr>
        <p:sp>
          <p:nvSpPr>
            <p:cNvPr id="9" name="平行四边形 8">
              <a:extLst>
                <a:ext uri="{FF2B5EF4-FFF2-40B4-BE49-F238E27FC236}">
                  <a16:creationId xmlns:a16="http://schemas.microsoft.com/office/drawing/2014/main" id="{09B7C7D3-EE02-4D79-A328-667723DC4856}"/>
                </a:ext>
              </a:extLst>
            </p:cNvPr>
            <p:cNvSpPr/>
            <p:nvPr userDrawn="1"/>
          </p:nvSpPr>
          <p:spPr>
            <a:xfrm>
              <a:off x="8211577" y="266217"/>
              <a:ext cx="132079" cy="99308"/>
            </a:xfrm>
            <a:prstGeom prst="parallelogram">
              <a:avLst>
                <a:gd name="adj" fmla="val 45813"/>
              </a:avLst>
            </a:prstGeom>
            <a:solidFill>
              <a:schemeClr val="accent5">
                <a:lumMod val="75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0" name="平行四边形 9">
              <a:extLst>
                <a:ext uri="{FF2B5EF4-FFF2-40B4-BE49-F238E27FC236}">
                  <a16:creationId xmlns:a16="http://schemas.microsoft.com/office/drawing/2014/main" id="{425EFA90-39EF-4BFD-8888-16AE5BD725EA}"/>
                </a:ext>
              </a:extLst>
            </p:cNvPr>
            <p:cNvSpPr/>
            <p:nvPr userDrawn="1"/>
          </p:nvSpPr>
          <p:spPr>
            <a:xfrm>
              <a:off x="8321500" y="266217"/>
              <a:ext cx="132079" cy="99308"/>
            </a:xfrm>
            <a:prstGeom prst="parallelogram">
              <a:avLst>
                <a:gd name="adj" fmla="val 45813"/>
              </a:avLst>
            </a:prstGeom>
            <a:solidFill>
              <a:schemeClr val="accent5">
                <a:lumMod val="75000"/>
                <a:alpha val="7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1" name="平行四边形 10">
              <a:extLst>
                <a:ext uri="{FF2B5EF4-FFF2-40B4-BE49-F238E27FC236}">
                  <a16:creationId xmlns:a16="http://schemas.microsoft.com/office/drawing/2014/main" id="{6C9C720E-B52F-4EB2-A007-3493686BF23D}"/>
                </a:ext>
              </a:extLst>
            </p:cNvPr>
            <p:cNvSpPr/>
            <p:nvPr userDrawn="1"/>
          </p:nvSpPr>
          <p:spPr>
            <a:xfrm>
              <a:off x="8431422" y="266217"/>
              <a:ext cx="132079" cy="99308"/>
            </a:xfrm>
            <a:prstGeom prst="parallelogram">
              <a:avLst>
                <a:gd name="adj" fmla="val 45813"/>
              </a:avLst>
            </a:prstGeom>
            <a:solidFill>
              <a:schemeClr val="accent5">
                <a:lumMod val="75000"/>
                <a:alpha val="4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cxnSp>
          <p:nvCxnSpPr>
            <p:cNvPr id="12" name="直接连接符 11">
              <a:extLst>
                <a:ext uri="{FF2B5EF4-FFF2-40B4-BE49-F238E27FC236}">
                  <a16:creationId xmlns:a16="http://schemas.microsoft.com/office/drawing/2014/main" id="{3377FA42-723E-49D5-91EA-D7491E4EA051}"/>
                </a:ext>
              </a:extLst>
            </p:cNvPr>
            <p:cNvCxnSpPr/>
            <p:nvPr userDrawn="1">
              <p:custDataLst>
                <p:tags r:id="rId3"/>
              </p:custDataLst>
            </p:nvPr>
          </p:nvCxnSpPr>
          <p:spPr>
            <a:xfrm flipH="1">
              <a:off x="7027732" y="315871"/>
              <a:ext cx="1077812" cy="0"/>
            </a:xfrm>
            <a:prstGeom prst="line">
              <a:avLst/>
            </a:prstGeom>
            <a:noFill/>
            <a:ln w="6350" cap="flat" cmpd="sng" algn="ctr">
              <a:gradFill>
                <a:gsLst>
                  <a:gs pos="0">
                    <a:schemeClr val="accent5">
                      <a:lumMod val="75000"/>
                    </a:schemeClr>
                  </a:gs>
                  <a:gs pos="95000">
                    <a:schemeClr val="accent5">
                      <a:lumMod val="75000"/>
                      <a:alpha val="0"/>
                    </a:schemeClr>
                  </a:gs>
                </a:gsLst>
                <a:lin ang="0" scaled="0"/>
              </a:gradFill>
              <a:prstDash val="solid"/>
              <a:miter lim="800000"/>
            </a:ln>
            <a:effectLst/>
          </p:spPr>
        </p:cxnSp>
      </p:grpSp>
      <p:sp>
        <p:nvSpPr>
          <p:cNvPr id="14" name="标题 1">
            <a:extLst>
              <a:ext uri="{FF2B5EF4-FFF2-40B4-BE49-F238E27FC236}">
                <a16:creationId xmlns:a16="http://schemas.microsoft.com/office/drawing/2014/main" id="{85498AFB-04EC-4960-9299-D269982C0BB6}"/>
              </a:ext>
            </a:extLst>
          </p:cNvPr>
          <p:cNvSpPr>
            <a:spLocks noGrp="1"/>
          </p:cNvSpPr>
          <p:nvPr>
            <p:ph type="title"/>
          </p:nvPr>
        </p:nvSpPr>
        <p:spPr>
          <a:xfrm>
            <a:off x="612000" y="72000"/>
            <a:ext cx="5579679" cy="498062"/>
          </a:xfrm>
          <a:prstGeom prst="rect">
            <a:avLst/>
          </a:prstGeom>
        </p:spPr>
        <p:txBody>
          <a:bodyPr anchor="ctr"/>
          <a:lstStyle>
            <a:lvl1pPr algn="l">
              <a:lnSpc>
                <a:spcPct val="100000"/>
              </a:lnSpc>
              <a:defRPr sz="2400" b="1">
                <a:solidFill>
                  <a:schemeClr val="tx1"/>
                </a:solidFill>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20" name="图片 19">
            <a:extLst>
              <a:ext uri="{FF2B5EF4-FFF2-40B4-BE49-F238E27FC236}">
                <a16:creationId xmlns:a16="http://schemas.microsoft.com/office/drawing/2014/main" id="{6DB713FA-8BEE-4BD0-A77C-D229A003DB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000" y="177030"/>
            <a:ext cx="288000" cy="288000"/>
          </a:xfrm>
          <a:prstGeom prst="rect">
            <a:avLst/>
          </a:prstGeom>
        </p:spPr>
      </p:pic>
    </p:spTree>
    <p:extLst>
      <p:ext uri="{BB962C8B-B14F-4D97-AF65-F5344CB8AC3E}">
        <p14:creationId xmlns:p14="http://schemas.microsoft.com/office/powerpoint/2010/main" val="103008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章节版式_5">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ECC5A04-B49F-41A9-B752-401E71851424}"/>
              </a:ext>
            </a:extLst>
          </p:cNvPr>
          <p:cNvSpPr/>
          <p:nvPr userDrawn="1"/>
        </p:nvSpPr>
        <p:spPr>
          <a:xfrm flipV="1">
            <a:off x="27303" y="-1"/>
            <a:ext cx="4790597" cy="5143501"/>
          </a:xfrm>
          <a:custGeom>
            <a:avLst/>
            <a:gdLst>
              <a:gd name="connsiteX0" fmla="*/ 0 w 6392969"/>
              <a:gd name="connsiteY0" fmla="*/ 6858001 h 6858001"/>
              <a:gd name="connsiteX1" fmla="*/ 6392969 w 6392969"/>
              <a:gd name="connsiteY1" fmla="*/ 6858001 h 6858001"/>
              <a:gd name="connsiteX2" fmla="*/ 2622235 w 6392969"/>
              <a:gd name="connsiteY2" fmla="*/ 0 h 6858001"/>
              <a:gd name="connsiteX3" fmla="*/ 0 w 6392969"/>
              <a:gd name="connsiteY3" fmla="*/ 0 h 6858001"/>
            </a:gdLst>
            <a:ahLst/>
            <a:cxnLst>
              <a:cxn ang="0">
                <a:pos x="connsiteX0" y="connsiteY0"/>
              </a:cxn>
              <a:cxn ang="0">
                <a:pos x="connsiteX1" y="connsiteY1"/>
              </a:cxn>
              <a:cxn ang="0">
                <a:pos x="connsiteX2" y="connsiteY2"/>
              </a:cxn>
              <a:cxn ang="0">
                <a:pos x="connsiteX3" y="connsiteY3"/>
              </a:cxn>
            </a:cxnLst>
            <a:rect l="l" t="t" r="r" b="b"/>
            <a:pathLst>
              <a:path w="6392969" h="6858001">
                <a:moveTo>
                  <a:pt x="0" y="6858001"/>
                </a:moveTo>
                <a:lnTo>
                  <a:pt x="6392969" y="6858001"/>
                </a:lnTo>
                <a:lnTo>
                  <a:pt x="2622235" y="0"/>
                </a:lnTo>
                <a:lnTo>
                  <a:pt x="0" y="0"/>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cxnSp>
        <p:nvCxnSpPr>
          <p:cNvPr id="4" name="直接连接符 3">
            <a:extLst>
              <a:ext uri="{FF2B5EF4-FFF2-40B4-BE49-F238E27FC236}">
                <a16:creationId xmlns:a16="http://schemas.microsoft.com/office/drawing/2014/main" id="{A03610FF-F2EC-41B1-AD2F-293F6CBEDECB}"/>
              </a:ext>
            </a:extLst>
          </p:cNvPr>
          <p:cNvCxnSpPr/>
          <p:nvPr userDrawn="1"/>
        </p:nvCxnSpPr>
        <p:spPr>
          <a:xfrm flipH="1">
            <a:off x="2958547" y="2170103"/>
            <a:ext cx="756346" cy="14241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DF23B25-B70A-49FE-8667-8E90BBA0D3B2}"/>
              </a:ext>
            </a:extLst>
          </p:cNvPr>
          <p:cNvCxnSpPr/>
          <p:nvPr userDrawn="1"/>
        </p:nvCxnSpPr>
        <p:spPr>
          <a:xfrm flipH="1">
            <a:off x="2432127" y="3282093"/>
            <a:ext cx="830374" cy="156349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64C194-2BF9-471F-BB9C-7971106EB202}"/>
              </a:ext>
            </a:extLst>
          </p:cNvPr>
          <p:cNvCxnSpPr/>
          <p:nvPr userDrawn="1"/>
        </p:nvCxnSpPr>
        <p:spPr>
          <a:xfrm flipH="1">
            <a:off x="4150961" y="66644"/>
            <a:ext cx="809520" cy="152423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80F288-6B91-4B21-8BEF-3E97101AE26E}"/>
              </a:ext>
            </a:extLst>
          </p:cNvPr>
          <p:cNvCxnSpPr/>
          <p:nvPr userDrawn="1"/>
        </p:nvCxnSpPr>
        <p:spPr>
          <a:xfrm flipH="1">
            <a:off x="4817899" y="-206525"/>
            <a:ext cx="393321" cy="7405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39E0859-658C-4653-AC4F-22E2B9B1C0BE}"/>
              </a:ext>
            </a:extLst>
          </p:cNvPr>
          <p:cNvCxnSpPr/>
          <p:nvPr userDrawn="1"/>
        </p:nvCxnSpPr>
        <p:spPr>
          <a:xfrm flipH="1">
            <a:off x="2092885" y="4402922"/>
            <a:ext cx="393321" cy="7405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直角三角形 15">
            <a:extLst>
              <a:ext uri="{FF2B5EF4-FFF2-40B4-BE49-F238E27FC236}">
                <a16:creationId xmlns:a16="http://schemas.microsoft.com/office/drawing/2014/main" id="{51455375-CC64-48F9-AD67-328FDD7EC82D}"/>
              </a:ext>
            </a:extLst>
          </p:cNvPr>
          <p:cNvSpPr/>
          <p:nvPr userDrawn="1"/>
        </p:nvSpPr>
        <p:spPr>
          <a:xfrm flipH="1">
            <a:off x="8750680" y="4402922"/>
            <a:ext cx="393320" cy="74057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p>
        </p:txBody>
      </p:sp>
      <p:pic>
        <p:nvPicPr>
          <p:cNvPr id="18" name="图片 17">
            <a:extLst>
              <a:ext uri="{FF2B5EF4-FFF2-40B4-BE49-F238E27FC236}">
                <a16:creationId xmlns:a16="http://schemas.microsoft.com/office/drawing/2014/main" id="{1AF788F8-4BAB-41A1-998A-8F24D8C8838A}"/>
              </a:ext>
            </a:extLst>
          </p:cNvPr>
          <p:cNvPicPr>
            <a:picLocks noChangeAspect="1"/>
          </p:cNvPicPr>
          <p:nvPr userDrawn="1"/>
        </p:nvPicPr>
        <p:blipFill>
          <a:blip r:embed="rId2">
            <a:extLst>
              <a:ext uri="{28A0092B-C50C-407E-A947-70E740481C1C}">
                <a14:useLocalDpi xmlns:a14="http://schemas.microsoft.com/office/drawing/2010/main" val="0"/>
              </a:ext>
            </a:extLst>
          </a:blip>
          <a:srcRect l="30628" r="7279"/>
          <a:stretch>
            <a:fillRect/>
          </a:stretch>
        </p:blipFill>
        <p:spPr>
          <a:xfrm>
            <a:off x="-216000" y="0"/>
            <a:ext cx="4790597" cy="5143500"/>
          </a:xfrm>
          <a:custGeom>
            <a:avLst/>
            <a:gdLst>
              <a:gd name="connsiteX0" fmla="*/ 0 w 4790597"/>
              <a:gd name="connsiteY0" fmla="*/ 0 h 5143500"/>
              <a:gd name="connsiteX1" fmla="*/ 4790597 w 4790597"/>
              <a:gd name="connsiteY1" fmla="*/ 0 h 5143500"/>
              <a:gd name="connsiteX2" fmla="*/ 1970206 w 4790597"/>
              <a:gd name="connsiteY2" fmla="*/ 5143500 h 5143500"/>
              <a:gd name="connsiteX3" fmla="*/ 0 w 4790597"/>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790597" h="5143500">
                <a:moveTo>
                  <a:pt x="0" y="0"/>
                </a:moveTo>
                <a:lnTo>
                  <a:pt x="4790597" y="0"/>
                </a:lnTo>
                <a:lnTo>
                  <a:pt x="1970206" y="5143500"/>
                </a:lnTo>
                <a:lnTo>
                  <a:pt x="0" y="5143500"/>
                </a:lnTo>
                <a:close/>
              </a:path>
            </a:pathLst>
          </a:custGeom>
        </p:spPr>
      </p:pic>
    </p:spTree>
    <p:extLst>
      <p:ext uri="{BB962C8B-B14F-4D97-AF65-F5344CB8AC3E}">
        <p14:creationId xmlns:p14="http://schemas.microsoft.com/office/powerpoint/2010/main" val="2426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主标题版式_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7C0B2FD-E13F-4B91-A628-2E0D1E6B0A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15" b="2608"/>
          <a:stretch/>
        </p:blipFill>
        <p:spPr>
          <a:xfrm>
            <a:off x="0" y="0"/>
            <a:ext cx="9144000" cy="5143500"/>
          </a:xfrm>
          <a:prstGeom prst="rect">
            <a:avLst/>
          </a:prstGeom>
        </p:spPr>
      </p:pic>
      <p:sp>
        <p:nvSpPr>
          <p:cNvPr id="3" name="矩形 2">
            <a:extLst>
              <a:ext uri="{FF2B5EF4-FFF2-40B4-BE49-F238E27FC236}">
                <a16:creationId xmlns:a16="http://schemas.microsoft.com/office/drawing/2014/main" id="{5C0571AD-AC5C-43BB-8723-497887320F65}"/>
              </a:ext>
            </a:extLst>
          </p:cNvPr>
          <p:cNvSpPr/>
          <p:nvPr userDrawn="1"/>
        </p:nvSpPr>
        <p:spPr>
          <a:xfrm>
            <a:off x="0" y="2983500"/>
            <a:ext cx="9144000" cy="2160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BF20D6A4-8311-4261-A67F-BF14BD9B9DE6}"/>
              </a:ext>
            </a:extLst>
          </p:cNvPr>
          <p:cNvCxnSpPr/>
          <p:nvPr userDrawn="1"/>
        </p:nvCxnSpPr>
        <p:spPr>
          <a:xfrm>
            <a:off x="0" y="5112000"/>
            <a:ext cx="2286000" cy="0"/>
          </a:xfrm>
          <a:prstGeom prst="line">
            <a:avLst/>
          </a:prstGeom>
          <a:ln w="635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9B9D5DC-F72D-461A-92EB-1361F74EFC40}"/>
              </a:ext>
            </a:extLst>
          </p:cNvPr>
          <p:cNvCxnSpPr/>
          <p:nvPr userDrawn="1"/>
        </p:nvCxnSpPr>
        <p:spPr>
          <a:xfrm>
            <a:off x="2286000" y="5112000"/>
            <a:ext cx="2286000" cy="0"/>
          </a:xfrm>
          <a:prstGeom prst="line">
            <a:avLst/>
          </a:prstGeom>
          <a:ln w="635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AD230B7-4962-44F6-85B3-313DD097785B}"/>
              </a:ext>
            </a:extLst>
          </p:cNvPr>
          <p:cNvCxnSpPr/>
          <p:nvPr userDrawn="1"/>
        </p:nvCxnSpPr>
        <p:spPr>
          <a:xfrm>
            <a:off x="4572000" y="5112000"/>
            <a:ext cx="2286000" cy="0"/>
          </a:xfrm>
          <a:prstGeom prst="line">
            <a:avLst/>
          </a:prstGeom>
          <a:ln w="635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3205573-9EFA-4329-A2DC-B714469A1322}"/>
              </a:ext>
            </a:extLst>
          </p:cNvPr>
          <p:cNvCxnSpPr/>
          <p:nvPr userDrawn="1"/>
        </p:nvCxnSpPr>
        <p:spPr>
          <a:xfrm>
            <a:off x="6858000" y="5112000"/>
            <a:ext cx="2286000" cy="0"/>
          </a:xfrm>
          <a:prstGeom prst="line">
            <a:avLst/>
          </a:prstGeom>
          <a:ln w="63500">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sp>
        <p:nvSpPr>
          <p:cNvPr id="8" name="标题 1">
            <a:extLst>
              <a:ext uri="{FF2B5EF4-FFF2-40B4-BE49-F238E27FC236}">
                <a16:creationId xmlns:a16="http://schemas.microsoft.com/office/drawing/2014/main" id="{4CA060EA-C8E4-48C4-83EF-559E94FA82C6}"/>
              </a:ext>
            </a:extLst>
          </p:cNvPr>
          <p:cNvSpPr>
            <a:spLocks noGrp="1"/>
          </p:cNvSpPr>
          <p:nvPr>
            <p:ph type="ctrTitle"/>
          </p:nvPr>
        </p:nvSpPr>
        <p:spPr>
          <a:xfrm>
            <a:off x="1" y="3357815"/>
            <a:ext cx="9143999" cy="565146"/>
          </a:xfrm>
          <a:prstGeom prst="rect">
            <a:avLst/>
          </a:prstGeom>
        </p:spPr>
        <p:txBody>
          <a:bodyPr wrap="square" lIns="360000" tIns="36000" rIns="180000" bIns="36000" anchor="ctr" anchorCtr="0">
            <a:spAutoFit/>
          </a:bodyPr>
          <a:lstStyle>
            <a:lvl1pPr algn="l">
              <a:lnSpc>
                <a:spcPct val="100000"/>
              </a:lnSpc>
              <a:defRPr sz="3200" b="1" spc="100" baseline="0">
                <a:solidFill>
                  <a:schemeClr val="tx1"/>
                </a:solidFill>
                <a:latin typeface="+mj-ea"/>
                <a:ea typeface="+mj-ea"/>
              </a:defRPr>
            </a:lvl1pPr>
          </a:lstStyle>
          <a:p>
            <a:r>
              <a:rPr lang="zh-CN" altLang="en-US" dirty="0"/>
              <a:t>单击此处编辑母版标题样式</a:t>
            </a:r>
          </a:p>
        </p:txBody>
      </p:sp>
      <p:sp>
        <p:nvSpPr>
          <p:cNvPr id="9" name="副标题 2">
            <a:extLst>
              <a:ext uri="{FF2B5EF4-FFF2-40B4-BE49-F238E27FC236}">
                <a16:creationId xmlns:a16="http://schemas.microsoft.com/office/drawing/2014/main" id="{2658313F-CC45-4B37-A7AC-F65591A4BBB3}"/>
              </a:ext>
            </a:extLst>
          </p:cNvPr>
          <p:cNvSpPr>
            <a:spLocks noGrp="1"/>
          </p:cNvSpPr>
          <p:nvPr>
            <p:ph type="subTitle" idx="1"/>
          </p:nvPr>
        </p:nvSpPr>
        <p:spPr>
          <a:xfrm>
            <a:off x="-1" y="4422426"/>
            <a:ext cx="9143999" cy="349702"/>
          </a:xfrm>
          <a:prstGeom prst="rect">
            <a:avLst/>
          </a:prstGeom>
        </p:spPr>
        <p:txBody>
          <a:bodyPr wrap="square" lIns="180000" tIns="36000" rIns="180000" bIns="36000" anchor="ctr" anchorCtr="0">
            <a:spAutoFit/>
          </a:bodyPr>
          <a:lstStyle>
            <a:lvl1pPr marL="0" indent="0" algn="r">
              <a:lnSpc>
                <a:spcPct val="100000"/>
              </a:lnSpc>
              <a:spcBef>
                <a:spcPts val="0"/>
              </a:spcBef>
              <a:buNone/>
              <a:defRPr sz="1800" b="1" spc="10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Tree>
    <p:extLst>
      <p:ext uri="{BB962C8B-B14F-4D97-AF65-F5344CB8AC3E}">
        <p14:creationId xmlns:p14="http://schemas.microsoft.com/office/powerpoint/2010/main" val="400573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主标题版式_2">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8C68781E-58BD-492B-BB0D-35F8DF348873}"/>
              </a:ext>
            </a:extLst>
          </p:cNvPr>
          <p:cNvSpPr/>
          <p:nvPr userDrawn="1"/>
        </p:nvSpPr>
        <p:spPr>
          <a:xfrm rot="10423839">
            <a:off x="-28068" y="2477834"/>
            <a:ext cx="9268115" cy="1261488"/>
          </a:xfrm>
          <a:custGeom>
            <a:avLst/>
            <a:gdLst>
              <a:gd name="connsiteX0" fmla="*/ 0 w 9243098"/>
              <a:gd name="connsiteY0" fmla="*/ 1392788 h 1392788"/>
              <a:gd name="connsiteX1" fmla="*/ 6185 w 9243098"/>
              <a:gd name="connsiteY1" fmla="*/ 1336300 h 1392788"/>
              <a:gd name="connsiteX2" fmla="*/ 8345992 w 9243098"/>
              <a:gd name="connsiteY2" fmla="*/ 0 h 1392788"/>
              <a:gd name="connsiteX3" fmla="*/ 9243098 w 9243098"/>
              <a:gd name="connsiteY3" fmla="*/ 781313 h 1392788"/>
              <a:gd name="connsiteX4" fmla="*/ 9233086 w 9243098"/>
              <a:gd name="connsiteY4" fmla="*/ 872447 h 139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3098" h="1392788">
                <a:moveTo>
                  <a:pt x="0" y="1392788"/>
                </a:moveTo>
                <a:lnTo>
                  <a:pt x="6185" y="1336300"/>
                </a:lnTo>
                <a:lnTo>
                  <a:pt x="8345992" y="0"/>
                </a:lnTo>
                <a:lnTo>
                  <a:pt x="9243098" y="781313"/>
                </a:lnTo>
                <a:lnTo>
                  <a:pt x="9233086" y="872447"/>
                </a:lnTo>
                <a:close/>
              </a:path>
            </a:pathLst>
          </a:custGeom>
          <a:solidFill>
            <a:schemeClr val="bg2"/>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Light"/>
              <a:ea typeface="微软雅黑 Light"/>
              <a:cs typeface="+mn-cs"/>
            </a:endParaRPr>
          </a:p>
        </p:txBody>
      </p:sp>
      <p:sp>
        <p:nvSpPr>
          <p:cNvPr id="4" name="任意多边形: 形状 3">
            <a:extLst>
              <a:ext uri="{FF2B5EF4-FFF2-40B4-BE49-F238E27FC236}">
                <a16:creationId xmlns:a16="http://schemas.microsoft.com/office/drawing/2014/main" id="{1EF427FA-6E68-4EE6-B286-CB679D101086}"/>
              </a:ext>
            </a:extLst>
          </p:cNvPr>
          <p:cNvSpPr/>
          <p:nvPr userDrawn="1"/>
        </p:nvSpPr>
        <p:spPr>
          <a:xfrm>
            <a:off x="0" y="120272"/>
            <a:ext cx="7920744" cy="3907555"/>
          </a:xfrm>
          <a:custGeom>
            <a:avLst/>
            <a:gdLst>
              <a:gd name="connsiteX0" fmla="*/ 0 w 7940232"/>
              <a:gd name="connsiteY0" fmla="*/ 0 h 3900668"/>
              <a:gd name="connsiteX1" fmla="*/ 7930881 w 7940232"/>
              <a:gd name="connsiteY1" fmla="*/ 0 h 3900668"/>
              <a:gd name="connsiteX2" fmla="*/ 7931449 w 7940232"/>
              <a:gd name="connsiteY2" fmla="*/ 144219 h 3900668"/>
              <a:gd name="connsiteX3" fmla="*/ 7940232 w 7940232"/>
              <a:gd name="connsiteY3" fmla="*/ 2121788 h 3900668"/>
              <a:gd name="connsiteX4" fmla="*/ 0 w 7940232"/>
              <a:gd name="connsiteY4" fmla="*/ 3900668 h 390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232" h="3900668">
                <a:moveTo>
                  <a:pt x="0" y="0"/>
                </a:moveTo>
                <a:lnTo>
                  <a:pt x="7930881" y="0"/>
                </a:lnTo>
                <a:lnTo>
                  <a:pt x="7931449" y="144219"/>
                </a:lnTo>
                <a:cubicBezTo>
                  <a:pt x="7934376" y="867251"/>
                  <a:pt x="7937304" y="1302994"/>
                  <a:pt x="7940232" y="2121788"/>
                </a:cubicBezTo>
                <a:lnTo>
                  <a:pt x="0" y="3900668"/>
                </a:lnTo>
                <a:close/>
              </a:path>
            </a:pathLst>
          </a:custGeom>
          <a:solidFill>
            <a:schemeClr val="accent6"/>
          </a:soli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Light"/>
              <a:ea typeface="微软雅黑 Light"/>
              <a:cs typeface="+mn-cs"/>
            </a:endParaRPr>
          </a:p>
        </p:txBody>
      </p:sp>
      <p:pic>
        <p:nvPicPr>
          <p:cNvPr id="5" name="图片 4">
            <a:extLst>
              <a:ext uri="{FF2B5EF4-FFF2-40B4-BE49-F238E27FC236}">
                <a16:creationId xmlns:a16="http://schemas.microsoft.com/office/drawing/2014/main" id="{2682217D-29E5-4A4F-8057-D16B8802C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2846" y="2633506"/>
            <a:ext cx="1799996" cy="360000"/>
          </a:xfrm>
          <a:prstGeom prst="rect">
            <a:avLst/>
          </a:prstGeom>
        </p:spPr>
      </p:pic>
      <p:pic>
        <p:nvPicPr>
          <p:cNvPr id="6" name="图片 5">
            <a:extLst>
              <a:ext uri="{FF2B5EF4-FFF2-40B4-BE49-F238E27FC236}">
                <a16:creationId xmlns:a16="http://schemas.microsoft.com/office/drawing/2014/main" id="{CC06772C-7FDB-4B8C-BA83-97594BF43F0C}"/>
              </a:ext>
            </a:extLst>
          </p:cNvPr>
          <p:cNvPicPr>
            <a:picLocks noChangeAspect="1"/>
          </p:cNvPicPr>
          <p:nvPr userDrawn="1"/>
        </p:nvPicPr>
        <p:blipFill>
          <a:blip r:embed="rId3">
            <a:extLst>
              <a:ext uri="{28A0092B-C50C-407E-A947-70E740481C1C}">
                <a14:useLocalDpi xmlns:a14="http://schemas.microsoft.com/office/drawing/2010/main" val="0"/>
              </a:ext>
            </a:extLst>
          </a:blip>
          <a:srcRect l="680" t="18176" r="9598" b="16994"/>
          <a:stretch>
            <a:fillRect/>
          </a:stretch>
        </p:blipFill>
        <p:spPr>
          <a:xfrm>
            <a:off x="0" y="1"/>
            <a:ext cx="9141074" cy="3622430"/>
          </a:xfrm>
          <a:custGeom>
            <a:avLst/>
            <a:gdLst>
              <a:gd name="connsiteX0" fmla="*/ 0 w 9141074"/>
              <a:gd name="connsiteY0" fmla="*/ 0 h 3622430"/>
              <a:gd name="connsiteX1" fmla="*/ 9141074 w 9141074"/>
              <a:gd name="connsiteY1" fmla="*/ 0 h 3622430"/>
              <a:gd name="connsiteX2" fmla="*/ 9141074 w 9141074"/>
              <a:gd name="connsiteY2" fmla="*/ 2038832 h 3622430"/>
              <a:gd name="connsiteX3" fmla="*/ 0 w 9141074"/>
              <a:gd name="connsiteY3" fmla="*/ 3622430 h 3622430"/>
            </a:gdLst>
            <a:ahLst/>
            <a:cxnLst>
              <a:cxn ang="0">
                <a:pos x="connsiteX0" y="connsiteY0"/>
              </a:cxn>
              <a:cxn ang="0">
                <a:pos x="connsiteX1" y="connsiteY1"/>
              </a:cxn>
              <a:cxn ang="0">
                <a:pos x="connsiteX2" y="connsiteY2"/>
              </a:cxn>
              <a:cxn ang="0">
                <a:pos x="connsiteX3" y="connsiteY3"/>
              </a:cxn>
            </a:cxnLst>
            <a:rect l="l" t="t" r="r" b="b"/>
            <a:pathLst>
              <a:path w="9141074" h="3622430">
                <a:moveTo>
                  <a:pt x="0" y="0"/>
                </a:moveTo>
                <a:lnTo>
                  <a:pt x="9141074" y="0"/>
                </a:lnTo>
                <a:lnTo>
                  <a:pt x="9141074" y="2038832"/>
                </a:lnTo>
                <a:lnTo>
                  <a:pt x="0" y="3622430"/>
                </a:lnTo>
                <a:close/>
              </a:path>
            </a:pathLst>
          </a:custGeom>
        </p:spPr>
      </p:pic>
      <p:sp>
        <p:nvSpPr>
          <p:cNvPr id="7" name="标题 1">
            <a:extLst>
              <a:ext uri="{FF2B5EF4-FFF2-40B4-BE49-F238E27FC236}">
                <a16:creationId xmlns:a16="http://schemas.microsoft.com/office/drawing/2014/main" id="{D8EB8DC0-9871-469F-A0A1-2245B1E7D302}"/>
              </a:ext>
            </a:extLst>
          </p:cNvPr>
          <p:cNvSpPr>
            <a:spLocks noGrp="1"/>
          </p:cNvSpPr>
          <p:nvPr>
            <p:ph type="ctrTitle"/>
          </p:nvPr>
        </p:nvSpPr>
        <p:spPr>
          <a:xfrm>
            <a:off x="2661074" y="3420000"/>
            <a:ext cx="6480000" cy="565146"/>
          </a:xfrm>
          <a:prstGeom prst="rect">
            <a:avLst/>
          </a:prstGeom>
        </p:spPr>
        <p:txBody>
          <a:bodyPr wrap="square" lIns="180000" tIns="36000" rIns="180000" bIns="36000" anchor="ctr" anchorCtr="0">
            <a:spAutoFit/>
          </a:bodyPr>
          <a:lstStyle>
            <a:lvl1pPr algn="r">
              <a:lnSpc>
                <a:spcPct val="100000"/>
              </a:lnSpc>
              <a:defRPr sz="3200" b="1" spc="100" baseline="0">
                <a:solidFill>
                  <a:schemeClr val="accent3"/>
                </a:solidFill>
                <a:latin typeface="+mj-ea"/>
                <a:ea typeface="+mj-ea"/>
              </a:defRPr>
            </a:lvl1pPr>
          </a:lstStyle>
          <a:p>
            <a:r>
              <a:rPr lang="zh-CN" altLang="en-US" dirty="0"/>
              <a:t>单击此处编辑母版标题样式</a:t>
            </a:r>
          </a:p>
        </p:txBody>
      </p:sp>
      <p:sp>
        <p:nvSpPr>
          <p:cNvPr id="8" name="副标题 2">
            <a:extLst>
              <a:ext uri="{FF2B5EF4-FFF2-40B4-BE49-F238E27FC236}">
                <a16:creationId xmlns:a16="http://schemas.microsoft.com/office/drawing/2014/main" id="{DD5CFED4-18CA-4F47-B820-A0BD08E34AD3}"/>
              </a:ext>
            </a:extLst>
          </p:cNvPr>
          <p:cNvSpPr>
            <a:spLocks noGrp="1"/>
          </p:cNvSpPr>
          <p:nvPr>
            <p:ph type="subTitle" idx="1"/>
          </p:nvPr>
        </p:nvSpPr>
        <p:spPr>
          <a:xfrm>
            <a:off x="3921074" y="4410000"/>
            <a:ext cx="5220000" cy="349702"/>
          </a:xfrm>
          <a:prstGeom prst="rect">
            <a:avLst/>
          </a:prstGeom>
        </p:spPr>
        <p:txBody>
          <a:bodyPr wrap="square" lIns="180000" tIns="36000" rIns="180000" bIns="36000" anchor="ctr" anchorCtr="0">
            <a:spAutoFit/>
          </a:bodyPr>
          <a:lstStyle>
            <a:lvl1pPr marL="0" indent="0" algn="r">
              <a:lnSpc>
                <a:spcPct val="100000"/>
              </a:lnSpc>
              <a:spcBef>
                <a:spcPts val="0"/>
              </a:spcBef>
              <a:buNone/>
              <a:defRPr sz="1800" b="1" spc="10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Tree>
    <p:extLst>
      <p:ext uri="{BB962C8B-B14F-4D97-AF65-F5344CB8AC3E}">
        <p14:creationId xmlns:p14="http://schemas.microsoft.com/office/powerpoint/2010/main" val="15317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主标题版式_3">
    <p:spTree>
      <p:nvGrpSpPr>
        <p:cNvPr id="1" name=""/>
        <p:cNvGrpSpPr/>
        <p:nvPr/>
      </p:nvGrpSpPr>
      <p:grpSpPr>
        <a:xfrm>
          <a:off x="0" y="0"/>
          <a:ext cx="0" cy="0"/>
          <a:chOff x="0" y="0"/>
          <a:chExt cx="0" cy="0"/>
        </a:xfrm>
      </p:grpSpPr>
      <p:sp>
        <p:nvSpPr>
          <p:cNvPr id="2" name="平行四边形 1">
            <a:extLst>
              <a:ext uri="{FF2B5EF4-FFF2-40B4-BE49-F238E27FC236}">
                <a16:creationId xmlns:a16="http://schemas.microsoft.com/office/drawing/2014/main" id="{3CAE229D-9E93-447C-96D0-21A73181FC23}"/>
              </a:ext>
            </a:extLst>
          </p:cNvPr>
          <p:cNvSpPr/>
          <p:nvPr userDrawn="1"/>
        </p:nvSpPr>
        <p:spPr>
          <a:xfrm>
            <a:off x="5091082" y="-1"/>
            <a:ext cx="1119218" cy="1857375"/>
          </a:xfrm>
          <a:prstGeom prst="parallelogram">
            <a:avLst>
              <a:gd name="adj" fmla="val 6616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234D97A-780D-42F3-B971-F3B133DD4E18}"/>
              </a:ext>
            </a:extLst>
          </p:cNvPr>
          <p:cNvSpPr/>
          <p:nvPr userDrawn="1"/>
        </p:nvSpPr>
        <p:spPr>
          <a:xfrm rot="16200000" flipH="1">
            <a:off x="4371975" y="371475"/>
            <a:ext cx="5143500" cy="4400550"/>
          </a:xfrm>
          <a:custGeom>
            <a:avLst/>
            <a:gdLst>
              <a:gd name="connsiteX0" fmla="*/ 0 w 6858000"/>
              <a:gd name="connsiteY0" fmla="*/ 2784319 h 5859739"/>
              <a:gd name="connsiteX1" fmla="*/ 0 w 6858000"/>
              <a:gd name="connsiteY1" fmla="*/ 5859739 h 5859739"/>
              <a:gd name="connsiteX2" fmla="*/ 6858000 w 6858000"/>
              <a:gd name="connsiteY2" fmla="*/ 5859738 h 5859739"/>
              <a:gd name="connsiteX3" fmla="*/ 6857999 w 6858000"/>
              <a:gd name="connsiteY3" fmla="*/ 0 h 5859739"/>
            </a:gdLst>
            <a:ahLst/>
            <a:cxnLst>
              <a:cxn ang="0">
                <a:pos x="connsiteX0" y="connsiteY0"/>
              </a:cxn>
              <a:cxn ang="0">
                <a:pos x="connsiteX1" y="connsiteY1"/>
              </a:cxn>
              <a:cxn ang="0">
                <a:pos x="connsiteX2" y="connsiteY2"/>
              </a:cxn>
              <a:cxn ang="0">
                <a:pos x="connsiteX3" y="connsiteY3"/>
              </a:cxn>
            </a:cxnLst>
            <a:rect l="l" t="t" r="r" b="b"/>
            <a:pathLst>
              <a:path w="6858000" h="5859739">
                <a:moveTo>
                  <a:pt x="0" y="2784319"/>
                </a:moveTo>
                <a:lnTo>
                  <a:pt x="0" y="5859739"/>
                </a:lnTo>
                <a:lnTo>
                  <a:pt x="6858000" y="5859738"/>
                </a:lnTo>
                <a:lnTo>
                  <a:pt x="6857999" y="0"/>
                </a:lnTo>
                <a:close/>
              </a:path>
            </a:pathLst>
          </a:custGeom>
          <a:solidFill>
            <a:schemeClr val="accent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9F9F9"/>
              </a:solidFill>
              <a:effectLst/>
              <a:uLnTx/>
              <a:uFillTx/>
              <a:latin typeface="HarmonyOS Sans SC Light"/>
              <a:ea typeface="HarmonyOS Sans SC Light"/>
              <a:cs typeface="Arial"/>
            </a:endParaRPr>
          </a:p>
        </p:txBody>
      </p:sp>
      <p:sp>
        <p:nvSpPr>
          <p:cNvPr id="4" name="矩形 3">
            <a:extLst>
              <a:ext uri="{FF2B5EF4-FFF2-40B4-BE49-F238E27FC236}">
                <a16:creationId xmlns:a16="http://schemas.microsoft.com/office/drawing/2014/main" id="{46BD2E9E-9F5E-4023-80BB-0F77A30ED5E9}"/>
              </a:ext>
            </a:extLst>
          </p:cNvPr>
          <p:cNvSpPr/>
          <p:nvPr userDrawn="1"/>
        </p:nvSpPr>
        <p:spPr>
          <a:xfrm>
            <a:off x="3259369" y="4249101"/>
            <a:ext cx="821055" cy="96679"/>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HarmonyOS Sans SC Light" panose="00000400000000000000" pitchFamily="2" charset="-122"/>
              <a:ea typeface="HarmonyOS Sans SC Light" panose="00000400000000000000" pitchFamily="2" charset="-122"/>
              <a:cs typeface="思源宋体" panose="02020400000000000000" charset="-122"/>
              <a:sym typeface="HarmonyOS Sans SC Light" panose="00000400000000000000" pitchFamily="2" charset="-122"/>
            </a:endParaRPr>
          </a:p>
        </p:txBody>
      </p:sp>
      <p:pic>
        <p:nvPicPr>
          <p:cNvPr id="5" name="图片 4">
            <a:extLst>
              <a:ext uri="{FF2B5EF4-FFF2-40B4-BE49-F238E27FC236}">
                <a16:creationId xmlns:a16="http://schemas.microsoft.com/office/drawing/2014/main" id="{47C83B63-9DAB-4ECA-9548-E6CA7D5FF7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098" y="235926"/>
            <a:ext cx="2059325" cy="411866"/>
          </a:xfrm>
          <a:prstGeom prst="rect">
            <a:avLst/>
          </a:prstGeom>
        </p:spPr>
      </p:pic>
      <p:pic>
        <p:nvPicPr>
          <p:cNvPr id="6" name="图片 5">
            <a:extLst>
              <a:ext uri="{FF2B5EF4-FFF2-40B4-BE49-F238E27FC236}">
                <a16:creationId xmlns:a16="http://schemas.microsoft.com/office/drawing/2014/main" id="{172F314D-E6B9-4D68-93A9-14995B97F1FA}"/>
              </a:ext>
            </a:extLst>
          </p:cNvPr>
          <p:cNvPicPr>
            <a:picLocks noChangeAspect="1"/>
          </p:cNvPicPr>
          <p:nvPr userDrawn="1"/>
        </p:nvPicPr>
        <p:blipFill>
          <a:blip r:embed="rId3">
            <a:extLst>
              <a:ext uri="{28A0092B-C50C-407E-A947-70E740481C1C}">
                <a14:useLocalDpi xmlns:a14="http://schemas.microsoft.com/office/drawing/2010/main" val="0"/>
              </a:ext>
            </a:extLst>
          </a:blip>
          <a:srcRect l="6932" t="10829" r="42748" b="4096"/>
          <a:stretch>
            <a:fillRect/>
          </a:stretch>
        </p:blipFill>
        <p:spPr>
          <a:xfrm>
            <a:off x="4238452" y="0"/>
            <a:ext cx="4706430" cy="5143500"/>
          </a:xfrm>
          <a:custGeom>
            <a:avLst/>
            <a:gdLst>
              <a:gd name="connsiteX0" fmla="*/ 3335204 w 4572000"/>
              <a:gd name="connsiteY0" fmla="*/ 1976718 h 5143500"/>
              <a:gd name="connsiteX1" fmla="*/ 4572000 w 4572000"/>
              <a:gd name="connsiteY1" fmla="*/ 1976718 h 5143500"/>
              <a:gd name="connsiteX2" fmla="*/ 3281627 w 4572000"/>
              <a:gd name="connsiteY2" fmla="*/ 5143500 h 5143500"/>
              <a:gd name="connsiteX3" fmla="*/ 2044831 w 4572000"/>
              <a:gd name="connsiteY3" fmla="*/ 5143500 h 5143500"/>
              <a:gd name="connsiteX4" fmla="*/ 1872152 w 4572000"/>
              <a:gd name="connsiteY4" fmla="*/ 0 h 5143500"/>
              <a:gd name="connsiteX5" fmla="*/ 3776861 w 4572000"/>
              <a:gd name="connsiteY5" fmla="*/ 0 h 5143500"/>
              <a:gd name="connsiteX6" fmla="*/ 1904708 w 4572000"/>
              <a:gd name="connsiteY6" fmla="*/ 4688921 h 5143500"/>
              <a:gd name="connsiteX7" fmla="*/ 0 w 4572000"/>
              <a:gd name="connsiteY7" fmla="*/ 468892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3335204" y="1976718"/>
                </a:moveTo>
                <a:lnTo>
                  <a:pt x="4572000" y="1976718"/>
                </a:lnTo>
                <a:lnTo>
                  <a:pt x="3281627" y="5143500"/>
                </a:lnTo>
                <a:lnTo>
                  <a:pt x="2044831" y="5143500"/>
                </a:lnTo>
                <a:close/>
                <a:moveTo>
                  <a:pt x="1872152" y="0"/>
                </a:moveTo>
                <a:lnTo>
                  <a:pt x="3776861" y="0"/>
                </a:lnTo>
                <a:lnTo>
                  <a:pt x="1904708" y="4688921"/>
                </a:lnTo>
                <a:lnTo>
                  <a:pt x="0" y="4688921"/>
                </a:lnTo>
                <a:close/>
              </a:path>
            </a:pathLst>
          </a:custGeom>
        </p:spPr>
      </p:pic>
      <p:sp>
        <p:nvSpPr>
          <p:cNvPr id="7" name="标题 1">
            <a:extLst>
              <a:ext uri="{FF2B5EF4-FFF2-40B4-BE49-F238E27FC236}">
                <a16:creationId xmlns:a16="http://schemas.microsoft.com/office/drawing/2014/main" id="{676EBCE7-00BD-43EE-A45C-1D36CCA7CD67}"/>
              </a:ext>
            </a:extLst>
          </p:cNvPr>
          <p:cNvSpPr>
            <a:spLocks noGrp="1"/>
          </p:cNvSpPr>
          <p:nvPr>
            <p:ph type="ctrTitle" hasCustomPrompt="1"/>
          </p:nvPr>
        </p:nvSpPr>
        <p:spPr>
          <a:xfrm>
            <a:off x="323998" y="1404000"/>
            <a:ext cx="4680000" cy="1327017"/>
          </a:xfrm>
          <a:prstGeom prst="rect">
            <a:avLst/>
          </a:prstGeom>
        </p:spPr>
        <p:txBody>
          <a:bodyPr wrap="none" lIns="108000" tIns="36000" rIns="180000" bIns="72000" anchor="ctr" anchorCtr="0">
            <a:spAutoFit/>
          </a:bodyPr>
          <a:lstStyle>
            <a:lvl1pPr algn="l">
              <a:lnSpc>
                <a:spcPct val="130000"/>
              </a:lnSpc>
              <a:defRPr sz="3200" b="1" spc="100" baseline="0">
                <a:solidFill>
                  <a:schemeClr val="accent3"/>
                </a:solidFill>
                <a:latin typeface="+mj-ea"/>
                <a:ea typeface="+mj-ea"/>
              </a:defRPr>
            </a:lvl1pPr>
          </a:lstStyle>
          <a:p>
            <a:r>
              <a:rPr lang="zh-CN" altLang="en-US" dirty="0"/>
              <a:t>单击此处编辑母版</a:t>
            </a:r>
            <a:br>
              <a:rPr lang="en-US" altLang="zh-CN" dirty="0"/>
            </a:br>
            <a:r>
              <a:rPr lang="zh-CN" altLang="en-US" dirty="0"/>
              <a:t>标题样式</a:t>
            </a:r>
          </a:p>
        </p:txBody>
      </p:sp>
      <p:sp>
        <p:nvSpPr>
          <p:cNvPr id="8" name="副标题 2">
            <a:extLst>
              <a:ext uri="{FF2B5EF4-FFF2-40B4-BE49-F238E27FC236}">
                <a16:creationId xmlns:a16="http://schemas.microsoft.com/office/drawing/2014/main" id="{4AF0707B-E9DD-40C0-8691-3D6BAD0115DE}"/>
              </a:ext>
            </a:extLst>
          </p:cNvPr>
          <p:cNvSpPr>
            <a:spLocks noGrp="1"/>
          </p:cNvSpPr>
          <p:nvPr>
            <p:ph type="subTitle" idx="1" hasCustomPrompt="1"/>
          </p:nvPr>
        </p:nvSpPr>
        <p:spPr>
          <a:xfrm>
            <a:off x="323999" y="3564000"/>
            <a:ext cx="3960000" cy="660877"/>
          </a:xfrm>
          <a:prstGeom prst="rect">
            <a:avLst/>
          </a:prstGeom>
        </p:spPr>
        <p:txBody>
          <a:bodyPr wrap="square" lIns="180000" tIns="36000" rIns="180000" bIns="36000" anchor="ctr" anchorCtr="0">
            <a:spAutoFit/>
          </a:bodyPr>
          <a:lstStyle>
            <a:lvl1pPr marL="0" indent="0" algn="r">
              <a:lnSpc>
                <a:spcPct val="110000"/>
              </a:lnSpc>
              <a:spcBef>
                <a:spcPts val="0"/>
              </a:spcBef>
              <a:buNone/>
              <a:defRPr sz="1800" b="1" spc="100" baseline="0">
                <a:latin typeface="+mn-ea"/>
                <a:ea typeface="+mn-ea"/>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a:t>
            </a:r>
            <a:br>
              <a:rPr lang="en-US" altLang="zh-CN" dirty="0"/>
            </a:br>
            <a:r>
              <a:rPr lang="zh-CN" altLang="en-US" dirty="0"/>
              <a:t>副标题样式</a:t>
            </a:r>
          </a:p>
        </p:txBody>
      </p:sp>
    </p:spTree>
    <p:extLst>
      <p:ext uri="{BB962C8B-B14F-4D97-AF65-F5344CB8AC3E}">
        <p14:creationId xmlns:p14="http://schemas.microsoft.com/office/powerpoint/2010/main" val="68291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版式">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93D1533-8E6A-4799-BB85-8C785E812DA9}"/>
              </a:ext>
            </a:extLst>
          </p:cNvPr>
          <p:cNvGrpSpPr/>
          <p:nvPr userDrawn="1"/>
        </p:nvGrpSpPr>
        <p:grpSpPr>
          <a:xfrm flipH="1">
            <a:off x="4571999" y="0"/>
            <a:ext cx="4572001" cy="5144266"/>
            <a:chOff x="-1" y="0"/>
            <a:chExt cx="4572001" cy="5144266"/>
          </a:xfrm>
        </p:grpSpPr>
        <p:sp>
          <p:nvSpPr>
            <p:cNvPr id="7" name="箭头: 五边形 6">
              <a:extLst>
                <a:ext uri="{FF2B5EF4-FFF2-40B4-BE49-F238E27FC236}">
                  <a16:creationId xmlns:a16="http://schemas.microsoft.com/office/drawing/2014/main" id="{C3DC0215-B8F4-4535-9444-41784AC766F7}"/>
                </a:ext>
              </a:extLst>
            </p:cNvPr>
            <p:cNvSpPr/>
            <p:nvPr/>
          </p:nvSpPr>
          <p:spPr>
            <a:xfrm>
              <a:off x="0" y="0"/>
              <a:ext cx="4572000" cy="4860000"/>
            </a:xfrm>
            <a:prstGeom prst="homePlate">
              <a:avLst>
                <a:gd name="adj" fmla="val 354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85660B2E-FEA9-4E34-950B-C230D6254B7C}"/>
                </a:ext>
              </a:extLst>
            </p:cNvPr>
            <p:cNvSpPr/>
            <p:nvPr/>
          </p:nvSpPr>
          <p:spPr>
            <a:xfrm>
              <a:off x="-1" y="1951200"/>
              <a:ext cx="3707219" cy="3193066"/>
            </a:xfrm>
            <a:custGeom>
              <a:avLst/>
              <a:gdLst>
                <a:gd name="connsiteX0" fmla="*/ 3770868 w 3770868"/>
                <a:gd name="connsiteY0" fmla="*/ 0 h 3320320"/>
                <a:gd name="connsiteX1" fmla="*/ 0 w 3770868"/>
                <a:gd name="connsiteY1" fmla="*/ 0 h 3320320"/>
                <a:gd name="connsiteX2" fmla="*/ 0 w 3770868"/>
                <a:gd name="connsiteY2" fmla="*/ 3320320 h 3320320"/>
                <a:gd name="connsiteX3" fmla="*/ 952647 w 3770868"/>
                <a:gd name="connsiteY3" fmla="*/ 3320320 h 3320320"/>
                <a:gd name="connsiteX0" fmla="*/ 3770868 w 3770868"/>
                <a:gd name="connsiteY0" fmla="*/ 0 h 3320320"/>
                <a:gd name="connsiteX1" fmla="*/ 0 w 3770868"/>
                <a:gd name="connsiteY1" fmla="*/ 0 h 3320320"/>
                <a:gd name="connsiteX2" fmla="*/ 0 w 3770868"/>
                <a:gd name="connsiteY2" fmla="*/ 3320320 h 3320320"/>
                <a:gd name="connsiteX3" fmla="*/ 1351405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38091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 name="connsiteX0" fmla="*/ 3770868 w 3770868"/>
                <a:gd name="connsiteY0" fmla="*/ 0 h 3320320"/>
                <a:gd name="connsiteX1" fmla="*/ 0 w 3770868"/>
                <a:gd name="connsiteY1" fmla="*/ 0 h 3320320"/>
                <a:gd name="connsiteX2" fmla="*/ 0 w 3770868"/>
                <a:gd name="connsiteY2" fmla="*/ 3320320 h 3320320"/>
                <a:gd name="connsiteX3" fmla="*/ 1464097 w 3770868"/>
                <a:gd name="connsiteY3" fmla="*/ 3320320 h 3320320"/>
                <a:gd name="connsiteX4" fmla="*/ 3770868 w 3770868"/>
                <a:gd name="connsiteY4" fmla="*/ 0 h 332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0868" h="3320320">
                  <a:moveTo>
                    <a:pt x="3770868" y="0"/>
                  </a:moveTo>
                  <a:lnTo>
                    <a:pt x="0" y="0"/>
                  </a:lnTo>
                  <a:lnTo>
                    <a:pt x="0" y="3320320"/>
                  </a:lnTo>
                  <a:lnTo>
                    <a:pt x="1464097" y="3320320"/>
                  </a:lnTo>
                  <a:cubicBezTo>
                    <a:pt x="2334156" y="2031505"/>
                    <a:pt x="2918147" y="1184791"/>
                    <a:pt x="3770868" y="0"/>
                  </a:cubicBezTo>
                  <a:close/>
                </a:path>
              </a:pathLst>
            </a:custGeom>
            <a:gradFill>
              <a:gsLst>
                <a:gs pos="0">
                  <a:schemeClr val="accent6"/>
                </a:gs>
                <a:gs pos="100000">
                  <a:schemeClr val="accent6"/>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rgbClr val="3C3C3C"/>
                </a:solidFill>
                <a:effectLst/>
                <a:uLnTx/>
                <a:uFillTx/>
                <a:latin typeface="+mn-ea"/>
                <a:cs typeface="思源黑体 CN" panose="020B0500000000000000" charset="-122"/>
                <a:sym typeface="思源黑体 CN" panose="020B0500000000000000" charset="-122"/>
              </a:endParaRPr>
            </a:p>
          </p:txBody>
        </p:sp>
        <p:grpSp>
          <p:nvGrpSpPr>
            <p:cNvPr id="9" name="组合 8">
              <a:extLst>
                <a:ext uri="{FF2B5EF4-FFF2-40B4-BE49-F238E27FC236}">
                  <a16:creationId xmlns:a16="http://schemas.microsoft.com/office/drawing/2014/main" id="{4BAC1D9C-D8E1-4DC1-8FB7-05F1CF7019DD}"/>
                </a:ext>
              </a:extLst>
            </p:cNvPr>
            <p:cNvGrpSpPr/>
            <p:nvPr/>
          </p:nvGrpSpPr>
          <p:grpSpPr>
            <a:xfrm>
              <a:off x="1414882" y="1894313"/>
              <a:ext cx="2671202" cy="1951986"/>
              <a:chOff x="1900798" y="1894312"/>
              <a:chExt cx="2671202" cy="1951986"/>
            </a:xfrm>
            <a:solidFill>
              <a:schemeClr val="accent3"/>
            </a:solidFill>
          </p:grpSpPr>
          <p:sp>
            <p:nvSpPr>
              <p:cNvPr id="10" name="平行四边形 9">
                <a:extLst>
                  <a:ext uri="{FF2B5EF4-FFF2-40B4-BE49-F238E27FC236}">
                    <a16:creationId xmlns:a16="http://schemas.microsoft.com/office/drawing/2014/main" id="{0AC278D5-D417-41A3-8A77-21DA448B27C2}"/>
                  </a:ext>
                </a:extLst>
              </p:cNvPr>
              <p:cNvSpPr/>
              <p:nvPr/>
            </p:nvSpPr>
            <p:spPr>
              <a:xfrm>
                <a:off x="1900799" y="2430000"/>
                <a:ext cx="2671201" cy="1416298"/>
              </a:xfrm>
              <a:prstGeom prst="parallelogram">
                <a:avLst>
                  <a:gd name="adj" fmla="val 661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id="{5FD597F6-5DFA-44BF-AEC5-48BAB963CD66}"/>
                  </a:ext>
                </a:extLst>
              </p:cNvPr>
              <p:cNvSpPr/>
              <p:nvPr/>
            </p:nvSpPr>
            <p:spPr>
              <a:xfrm flipH="1">
                <a:off x="1900798" y="1894312"/>
                <a:ext cx="2671201" cy="549247"/>
              </a:xfrm>
              <a:prstGeom prst="parallelogram">
                <a:avLst>
                  <a:gd name="adj" fmla="val 661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8" name="图片 17">
            <a:extLst>
              <a:ext uri="{FF2B5EF4-FFF2-40B4-BE49-F238E27FC236}">
                <a16:creationId xmlns:a16="http://schemas.microsoft.com/office/drawing/2014/main" id="{51B01134-2F5F-4B8E-8A26-A310C8B6BFC0}"/>
              </a:ext>
            </a:extLst>
          </p:cNvPr>
          <p:cNvPicPr>
            <a:picLocks noChangeAspect="1"/>
          </p:cNvPicPr>
          <p:nvPr userDrawn="1"/>
        </p:nvPicPr>
        <p:blipFill>
          <a:blip r:embed="rId2">
            <a:extLst>
              <a:ext uri="{28A0092B-C50C-407E-A947-70E740481C1C}">
                <a14:useLocalDpi xmlns:a14="http://schemas.microsoft.com/office/drawing/2010/main" val="0"/>
              </a:ext>
            </a:extLst>
          </a:blip>
          <a:srcRect l="30347" t="147" r="9050"/>
          <a:stretch>
            <a:fillRect/>
          </a:stretch>
        </p:blipFill>
        <p:spPr>
          <a:xfrm>
            <a:off x="5316839" y="0"/>
            <a:ext cx="3827161" cy="4857752"/>
          </a:xfrm>
          <a:custGeom>
            <a:avLst/>
            <a:gdLst>
              <a:gd name="connsiteX0" fmla="*/ 1563969 w 3827161"/>
              <a:gd name="connsiteY0" fmla="*/ 0 h 4857752"/>
              <a:gd name="connsiteX1" fmla="*/ 3827161 w 3827161"/>
              <a:gd name="connsiteY1" fmla="*/ 0 h 4857752"/>
              <a:gd name="connsiteX2" fmla="*/ 3827161 w 3827161"/>
              <a:gd name="connsiteY2" fmla="*/ 4857752 h 4857752"/>
              <a:gd name="connsiteX3" fmla="*/ 1562522 w 3827161"/>
              <a:gd name="connsiteY3" fmla="*/ 4857752 h 4857752"/>
              <a:gd name="connsiteX4" fmla="*/ 0 w 3827161"/>
              <a:gd name="connsiteY4" fmla="*/ 2430000 h 485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7161" h="4857752">
                <a:moveTo>
                  <a:pt x="1563969" y="0"/>
                </a:moveTo>
                <a:lnTo>
                  <a:pt x="3827161" y="0"/>
                </a:lnTo>
                <a:lnTo>
                  <a:pt x="3827161" y="4857752"/>
                </a:lnTo>
                <a:lnTo>
                  <a:pt x="1562522" y="4857752"/>
                </a:lnTo>
                <a:lnTo>
                  <a:pt x="0" y="2430000"/>
                </a:lnTo>
                <a:close/>
              </a:path>
            </a:pathLst>
          </a:custGeom>
        </p:spPr>
      </p:pic>
      <p:cxnSp>
        <p:nvCxnSpPr>
          <p:cNvPr id="13" name="直接连接符 12">
            <a:extLst>
              <a:ext uri="{FF2B5EF4-FFF2-40B4-BE49-F238E27FC236}">
                <a16:creationId xmlns:a16="http://schemas.microsoft.com/office/drawing/2014/main" id="{F6187152-5CF3-49EA-BE30-607D933A1982}"/>
              </a:ext>
            </a:extLst>
          </p:cNvPr>
          <p:cNvCxnSpPr/>
          <p:nvPr userDrawn="1"/>
        </p:nvCxnSpPr>
        <p:spPr>
          <a:xfrm>
            <a:off x="0" y="7951"/>
            <a:ext cx="1551600" cy="0"/>
          </a:xfrm>
          <a:prstGeom prst="line">
            <a:avLst/>
          </a:prstGeom>
          <a:ln w="254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8FD8CB4-5A00-4D64-808E-79F016197E01}"/>
              </a:ext>
            </a:extLst>
          </p:cNvPr>
          <p:cNvCxnSpPr/>
          <p:nvPr userDrawn="1"/>
        </p:nvCxnSpPr>
        <p:spPr>
          <a:xfrm>
            <a:off x="1548000" y="7951"/>
            <a:ext cx="1548000" cy="0"/>
          </a:xfrm>
          <a:prstGeom prst="line">
            <a:avLst/>
          </a:prstGeom>
          <a:ln w="254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00BF88E-3A11-4C49-92AC-426472426F00}"/>
              </a:ext>
            </a:extLst>
          </p:cNvPr>
          <p:cNvCxnSpPr/>
          <p:nvPr userDrawn="1"/>
        </p:nvCxnSpPr>
        <p:spPr>
          <a:xfrm>
            <a:off x="3096000" y="7951"/>
            <a:ext cx="1548000" cy="0"/>
          </a:xfrm>
          <a:prstGeom prst="line">
            <a:avLst/>
          </a:prstGeom>
          <a:ln w="254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497F02E-ED24-4522-9068-9EE1668ED398}"/>
              </a:ext>
            </a:extLst>
          </p:cNvPr>
          <p:cNvCxnSpPr/>
          <p:nvPr userDrawn="1"/>
        </p:nvCxnSpPr>
        <p:spPr>
          <a:xfrm>
            <a:off x="4644000" y="7951"/>
            <a:ext cx="1548000" cy="0"/>
          </a:xfrm>
          <a:prstGeom prst="line">
            <a:avLst/>
          </a:prstGeom>
          <a:ln w="25400">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AB82DAE1-539D-4A9F-A936-C60BF7AA0ED3}"/>
              </a:ext>
            </a:extLst>
          </p:cNvPr>
          <p:cNvGrpSpPr/>
          <p:nvPr userDrawn="1"/>
        </p:nvGrpSpPr>
        <p:grpSpPr>
          <a:xfrm flipH="1">
            <a:off x="0" y="0"/>
            <a:ext cx="3190002" cy="5144882"/>
            <a:chOff x="5953998" y="6780"/>
            <a:chExt cx="3190002" cy="5144882"/>
          </a:xfrm>
        </p:grpSpPr>
        <p:sp>
          <p:nvSpPr>
            <p:cNvPr id="4" name="任意多边形: 形状 3">
              <a:extLst>
                <a:ext uri="{FF2B5EF4-FFF2-40B4-BE49-F238E27FC236}">
                  <a16:creationId xmlns:a16="http://schemas.microsoft.com/office/drawing/2014/main" id="{8D5C4B16-5699-4807-B2C8-AC76CE3F5F36}"/>
                </a:ext>
              </a:extLst>
            </p:cNvPr>
            <p:cNvSpPr/>
            <p:nvPr/>
          </p:nvSpPr>
          <p:spPr>
            <a:xfrm flipH="1">
              <a:off x="5953998" y="6780"/>
              <a:ext cx="3190002" cy="5144882"/>
            </a:xfrm>
            <a:custGeom>
              <a:avLst/>
              <a:gdLst>
                <a:gd name="connsiteX0" fmla="*/ 0 w 4253336"/>
                <a:gd name="connsiteY0" fmla="*/ 0 h 6839920"/>
                <a:gd name="connsiteX1" fmla="*/ 4253336 w 4253336"/>
                <a:gd name="connsiteY1" fmla="*/ 5011119 h 6839920"/>
                <a:gd name="connsiteX2" fmla="*/ 2701086 w 4253336"/>
                <a:gd name="connsiteY2" fmla="*/ 6839920 h 6839920"/>
                <a:gd name="connsiteX3" fmla="*/ 0 w 4253336"/>
                <a:gd name="connsiteY3" fmla="*/ 6839920 h 6839920"/>
              </a:gdLst>
              <a:ahLst/>
              <a:cxnLst>
                <a:cxn ang="0">
                  <a:pos x="connsiteX0" y="connsiteY0"/>
                </a:cxn>
                <a:cxn ang="0">
                  <a:pos x="connsiteX1" y="connsiteY1"/>
                </a:cxn>
                <a:cxn ang="0">
                  <a:pos x="connsiteX2" y="connsiteY2"/>
                </a:cxn>
                <a:cxn ang="0">
                  <a:pos x="connsiteX3" y="connsiteY3"/>
                </a:cxn>
              </a:cxnLst>
              <a:rect l="l" t="t" r="r" b="b"/>
              <a:pathLst>
                <a:path w="4253336" h="6839920">
                  <a:moveTo>
                    <a:pt x="0" y="0"/>
                  </a:moveTo>
                  <a:lnTo>
                    <a:pt x="4253336" y="5011119"/>
                  </a:lnTo>
                  <a:lnTo>
                    <a:pt x="2701086" y="6839920"/>
                  </a:lnTo>
                  <a:lnTo>
                    <a:pt x="0" y="6839920"/>
                  </a:lnTo>
                  <a:close/>
                </a:path>
              </a:pathLst>
            </a:custGeom>
            <a:solidFill>
              <a:schemeClr val="accent5">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rgbClr val="3C3C3C"/>
                </a:solidFill>
                <a:effectLst/>
                <a:uLnTx/>
                <a:uFillTx/>
                <a:latin typeface="+mn-ea"/>
                <a:cs typeface="思源黑体 CN" panose="020B0500000000000000" charset="-122"/>
                <a:sym typeface="思源黑体 CN" panose="020B0500000000000000" charset="-122"/>
              </a:endParaRPr>
            </a:p>
          </p:txBody>
        </p:sp>
        <p:sp>
          <p:nvSpPr>
            <p:cNvPr id="5" name="任意多边形: 形状 4">
              <a:extLst>
                <a:ext uri="{FF2B5EF4-FFF2-40B4-BE49-F238E27FC236}">
                  <a16:creationId xmlns:a16="http://schemas.microsoft.com/office/drawing/2014/main" id="{677BCBDD-89B3-4892-9243-49AC761851B4}"/>
                </a:ext>
              </a:extLst>
            </p:cNvPr>
            <p:cNvSpPr/>
            <p:nvPr/>
          </p:nvSpPr>
          <p:spPr>
            <a:xfrm flipH="1">
              <a:off x="6635083" y="802428"/>
              <a:ext cx="2508917" cy="4347852"/>
            </a:xfrm>
            <a:custGeom>
              <a:avLst/>
              <a:gdLst>
                <a:gd name="connsiteX0" fmla="*/ 0 w 3345223"/>
                <a:gd name="connsiteY0" fmla="*/ 0 h 5770016"/>
                <a:gd name="connsiteX1" fmla="*/ 3345223 w 3345223"/>
                <a:gd name="connsiteY1" fmla="*/ 3941215 h 5770016"/>
                <a:gd name="connsiteX2" fmla="*/ 1792973 w 3345223"/>
                <a:gd name="connsiteY2" fmla="*/ 5770016 h 5770016"/>
                <a:gd name="connsiteX3" fmla="*/ 0 w 3345223"/>
                <a:gd name="connsiteY3" fmla="*/ 5770016 h 5770016"/>
              </a:gdLst>
              <a:ahLst/>
              <a:cxnLst>
                <a:cxn ang="0">
                  <a:pos x="connsiteX0" y="connsiteY0"/>
                </a:cxn>
                <a:cxn ang="0">
                  <a:pos x="connsiteX1" y="connsiteY1"/>
                </a:cxn>
                <a:cxn ang="0">
                  <a:pos x="connsiteX2" y="connsiteY2"/>
                </a:cxn>
                <a:cxn ang="0">
                  <a:pos x="connsiteX3" y="connsiteY3"/>
                </a:cxn>
              </a:cxnLst>
              <a:rect l="l" t="t" r="r" b="b"/>
              <a:pathLst>
                <a:path w="3345223" h="5770016">
                  <a:moveTo>
                    <a:pt x="0" y="0"/>
                  </a:moveTo>
                  <a:lnTo>
                    <a:pt x="3345223" y="3941215"/>
                  </a:lnTo>
                  <a:lnTo>
                    <a:pt x="1792973" y="5770016"/>
                  </a:lnTo>
                  <a:lnTo>
                    <a:pt x="0" y="5770016"/>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srgbClr val="3C3C3C"/>
                </a:solidFill>
                <a:effectLst/>
                <a:uLnTx/>
                <a:uFillTx/>
                <a:latin typeface="+mn-ea"/>
                <a:cs typeface="思源黑体 CN" panose="020B0500000000000000" charset="-122"/>
                <a:sym typeface="思源黑体 CN" panose="020B0500000000000000" charset="-122"/>
              </a:endParaRPr>
            </a:p>
          </p:txBody>
        </p:sp>
      </p:grpSp>
    </p:spTree>
    <p:extLst>
      <p:ext uri="{BB962C8B-B14F-4D97-AF65-F5344CB8AC3E}">
        <p14:creationId xmlns:p14="http://schemas.microsoft.com/office/powerpoint/2010/main" val="289734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章节版式_1">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ECC5A04-B49F-41A9-B752-401E71851424}"/>
              </a:ext>
            </a:extLst>
          </p:cNvPr>
          <p:cNvSpPr/>
          <p:nvPr userDrawn="1"/>
        </p:nvSpPr>
        <p:spPr>
          <a:xfrm flipV="1">
            <a:off x="27303" y="-1"/>
            <a:ext cx="4790597" cy="5143501"/>
          </a:xfrm>
          <a:custGeom>
            <a:avLst/>
            <a:gdLst>
              <a:gd name="connsiteX0" fmla="*/ 0 w 6392969"/>
              <a:gd name="connsiteY0" fmla="*/ 6858001 h 6858001"/>
              <a:gd name="connsiteX1" fmla="*/ 6392969 w 6392969"/>
              <a:gd name="connsiteY1" fmla="*/ 6858001 h 6858001"/>
              <a:gd name="connsiteX2" fmla="*/ 2622235 w 6392969"/>
              <a:gd name="connsiteY2" fmla="*/ 0 h 6858001"/>
              <a:gd name="connsiteX3" fmla="*/ 0 w 6392969"/>
              <a:gd name="connsiteY3" fmla="*/ 0 h 6858001"/>
            </a:gdLst>
            <a:ahLst/>
            <a:cxnLst>
              <a:cxn ang="0">
                <a:pos x="connsiteX0" y="connsiteY0"/>
              </a:cxn>
              <a:cxn ang="0">
                <a:pos x="connsiteX1" y="connsiteY1"/>
              </a:cxn>
              <a:cxn ang="0">
                <a:pos x="connsiteX2" y="connsiteY2"/>
              </a:cxn>
              <a:cxn ang="0">
                <a:pos x="connsiteX3" y="connsiteY3"/>
              </a:cxn>
            </a:cxnLst>
            <a:rect l="l" t="t" r="r" b="b"/>
            <a:pathLst>
              <a:path w="6392969" h="6858001">
                <a:moveTo>
                  <a:pt x="0" y="6858001"/>
                </a:moveTo>
                <a:lnTo>
                  <a:pt x="6392969" y="6858001"/>
                </a:lnTo>
                <a:lnTo>
                  <a:pt x="2622235" y="0"/>
                </a:lnTo>
                <a:lnTo>
                  <a:pt x="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cxnSp>
        <p:nvCxnSpPr>
          <p:cNvPr id="4" name="直接连接符 3">
            <a:extLst>
              <a:ext uri="{FF2B5EF4-FFF2-40B4-BE49-F238E27FC236}">
                <a16:creationId xmlns:a16="http://schemas.microsoft.com/office/drawing/2014/main" id="{A03610FF-F2EC-41B1-AD2F-293F6CBEDECB}"/>
              </a:ext>
            </a:extLst>
          </p:cNvPr>
          <p:cNvCxnSpPr/>
          <p:nvPr userDrawn="1"/>
        </p:nvCxnSpPr>
        <p:spPr>
          <a:xfrm flipH="1">
            <a:off x="2958547" y="2170103"/>
            <a:ext cx="756346" cy="14241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DF23B25-B70A-49FE-8667-8E90BBA0D3B2}"/>
              </a:ext>
            </a:extLst>
          </p:cNvPr>
          <p:cNvCxnSpPr/>
          <p:nvPr userDrawn="1"/>
        </p:nvCxnSpPr>
        <p:spPr>
          <a:xfrm flipH="1">
            <a:off x="2432127" y="3282093"/>
            <a:ext cx="830374" cy="156349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64C194-2BF9-471F-BB9C-7971106EB202}"/>
              </a:ext>
            </a:extLst>
          </p:cNvPr>
          <p:cNvCxnSpPr/>
          <p:nvPr userDrawn="1"/>
        </p:nvCxnSpPr>
        <p:spPr>
          <a:xfrm flipH="1">
            <a:off x="4150961" y="66644"/>
            <a:ext cx="809520" cy="152423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80F288-6B91-4B21-8BEF-3E97101AE26E}"/>
              </a:ext>
            </a:extLst>
          </p:cNvPr>
          <p:cNvCxnSpPr/>
          <p:nvPr userDrawn="1"/>
        </p:nvCxnSpPr>
        <p:spPr>
          <a:xfrm flipH="1">
            <a:off x="4817899" y="-206525"/>
            <a:ext cx="393321" cy="7405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39E0859-658C-4653-AC4F-22E2B9B1C0BE}"/>
              </a:ext>
            </a:extLst>
          </p:cNvPr>
          <p:cNvCxnSpPr/>
          <p:nvPr userDrawn="1"/>
        </p:nvCxnSpPr>
        <p:spPr>
          <a:xfrm flipH="1">
            <a:off x="2092885" y="4402922"/>
            <a:ext cx="393321" cy="7405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直角三角形 15">
            <a:extLst>
              <a:ext uri="{FF2B5EF4-FFF2-40B4-BE49-F238E27FC236}">
                <a16:creationId xmlns:a16="http://schemas.microsoft.com/office/drawing/2014/main" id="{51455375-CC64-48F9-AD67-328FDD7EC82D}"/>
              </a:ext>
            </a:extLst>
          </p:cNvPr>
          <p:cNvSpPr/>
          <p:nvPr userDrawn="1"/>
        </p:nvSpPr>
        <p:spPr>
          <a:xfrm flipH="1">
            <a:off x="8750680" y="4402922"/>
            <a:ext cx="393320" cy="74057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p>
        </p:txBody>
      </p:sp>
      <p:pic>
        <p:nvPicPr>
          <p:cNvPr id="19" name="图片 18">
            <a:extLst>
              <a:ext uri="{FF2B5EF4-FFF2-40B4-BE49-F238E27FC236}">
                <a16:creationId xmlns:a16="http://schemas.microsoft.com/office/drawing/2014/main" id="{178FC3B8-6A40-42D0-9D44-082896DC0682}"/>
              </a:ext>
            </a:extLst>
          </p:cNvPr>
          <p:cNvPicPr>
            <a:picLocks noChangeAspect="1"/>
          </p:cNvPicPr>
          <p:nvPr userDrawn="1"/>
        </p:nvPicPr>
        <p:blipFill>
          <a:blip r:embed="rId2">
            <a:extLst>
              <a:ext uri="{28A0092B-C50C-407E-A947-70E740481C1C}">
                <a14:useLocalDpi xmlns:a14="http://schemas.microsoft.com/office/drawing/2010/main" val="0"/>
              </a:ext>
            </a:extLst>
          </a:blip>
          <a:srcRect l="30881" t="1045" r="12946" b="430"/>
          <a:stretch>
            <a:fillRect/>
          </a:stretch>
        </p:blipFill>
        <p:spPr>
          <a:xfrm rot="322904">
            <a:off x="-453467" y="-241200"/>
            <a:ext cx="4769480" cy="5579631"/>
          </a:xfrm>
          <a:custGeom>
            <a:avLst/>
            <a:gdLst>
              <a:gd name="connsiteX0" fmla="*/ 0 w 4769480"/>
              <a:gd name="connsiteY0" fmla="*/ 449315 h 5579631"/>
              <a:gd name="connsiteX1" fmla="*/ 4769480 w 4769480"/>
              <a:gd name="connsiteY1" fmla="*/ 0 h 5579631"/>
              <a:gd name="connsiteX2" fmla="*/ 2439629 w 4769480"/>
              <a:gd name="connsiteY2" fmla="*/ 5395333 h 5579631"/>
              <a:gd name="connsiteX3" fmla="*/ 483308 w 4769480"/>
              <a:gd name="connsiteY3" fmla="*/ 5579631 h 5579631"/>
            </a:gdLst>
            <a:ahLst/>
            <a:cxnLst>
              <a:cxn ang="0">
                <a:pos x="connsiteX0" y="connsiteY0"/>
              </a:cxn>
              <a:cxn ang="0">
                <a:pos x="connsiteX1" y="connsiteY1"/>
              </a:cxn>
              <a:cxn ang="0">
                <a:pos x="connsiteX2" y="connsiteY2"/>
              </a:cxn>
              <a:cxn ang="0">
                <a:pos x="connsiteX3" y="connsiteY3"/>
              </a:cxn>
            </a:cxnLst>
            <a:rect l="l" t="t" r="r" b="b"/>
            <a:pathLst>
              <a:path w="4769480" h="5579631">
                <a:moveTo>
                  <a:pt x="0" y="449315"/>
                </a:moveTo>
                <a:lnTo>
                  <a:pt x="4769480" y="0"/>
                </a:lnTo>
                <a:lnTo>
                  <a:pt x="2439629" y="5395333"/>
                </a:lnTo>
                <a:lnTo>
                  <a:pt x="483308" y="5579631"/>
                </a:lnTo>
                <a:close/>
              </a:path>
            </a:pathLst>
          </a:custGeom>
        </p:spPr>
      </p:pic>
      <p:sp>
        <p:nvSpPr>
          <p:cNvPr id="11" name="副标题 2">
            <a:extLst>
              <a:ext uri="{FF2B5EF4-FFF2-40B4-BE49-F238E27FC236}">
                <a16:creationId xmlns:a16="http://schemas.microsoft.com/office/drawing/2014/main" id="{0CAF3207-C867-40F5-9DC5-72A37356B380}"/>
              </a:ext>
            </a:extLst>
          </p:cNvPr>
          <p:cNvSpPr>
            <a:spLocks noGrp="1"/>
          </p:cNvSpPr>
          <p:nvPr>
            <p:ph type="subTitle" idx="1" hasCustomPrompt="1"/>
          </p:nvPr>
        </p:nvSpPr>
        <p:spPr>
          <a:xfrm>
            <a:off x="3873600" y="1713167"/>
            <a:ext cx="2160000" cy="461665"/>
          </a:xfrm>
          <a:prstGeom prst="rect">
            <a:avLst/>
          </a:prstGeom>
          <a:noFill/>
        </p:spPr>
        <p:txBody>
          <a:bodyPr wrap="none" rtlCol="0" anchor="ctr" anchorCtr="0">
            <a:noAutofit/>
          </a:bodyPr>
          <a:lstStyle>
            <a:lvl1pPr marL="0" indent="0">
              <a:lnSpc>
                <a:spcPct val="100000"/>
              </a:lnSpc>
              <a:spcBef>
                <a:spcPts val="0"/>
              </a:spcBef>
              <a:buNone/>
              <a:defRPr lang="zh-CN" altLang="en-US" sz="2400" b="1" dirty="0">
                <a:solidFill>
                  <a:schemeClr val="accent3">
                    <a:lumMod val="60000"/>
                    <a:lumOff val="40000"/>
                  </a:schemeClr>
                </a:solidFill>
                <a:latin typeface="+mn-lt"/>
                <a:ea typeface="微软雅黑" panose="020B0503020204020204" pitchFamily="34" charset="-122"/>
                <a:cs typeface="Arial" panose="020B0604020202020204" pitchFamily="34" charset="0"/>
              </a:defRPr>
            </a:lvl1pPr>
          </a:lstStyle>
          <a:p>
            <a:pPr marL="0" lvl="0"/>
            <a:r>
              <a:rPr lang="zh-CN" altLang="en-US" dirty="0"/>
              <a:t>副标题</a:t>
            </a:r>
          </a:p>
        </p:txBody>
      </p:sp>
      <p:sp>
        <p:nvSpPr>
          <p:cNvPr id="14" name="标题 1">
            <a:extLst>
              <a:ext uri="{FF2B5EF4-FFF2-40B4-BE49-F238E27FC236}">
                <a16:creationId xmlns:a16="http://schemas.microsoft.com/office/drawing/2014/main" id="{05976805-5D77-4FFA-B7E7-83C8F541F755}"/>
              </a:ext>
            </a:extLst>
          </p:cNvPr>
          <p:cNvSpPr>
            <a:spLocks noGrp="1"/>
          </p:cNvSpPr>
          <p:nvPr>
            <p:ph type="ctrTitle" hasCustomPrompt="1"/>
          </p:nvPr>
        </p:nvSpPr>
        <p:spPr>
          <a:xfrm>
            <a:off x="3698884" y="2196000"/>
            <a:ext cx="4500000" cy="707886"/>
          </a:xfrm>
          <a:prstGeom prst="rect">
            <a:avLst/>
          </a:prstGeom>
        </p:spPr>
        <p:txBody>
          <a:bodyPr wrap="square" anchor="ctr" anchorCtr="0">
            <a:spAutoFit/>
          </a:bodyPr>
          <a:lstStyle>
            <a:lvl1pPr algn="l">
              <a:lnSpc>
                <a:spcPct val="100000"/>
              </a:lnSpc>
              <a:defRPr sz="4000" b="1" spc="100" baseline="0">
                <a:solidFill>
                  <a:schemeClr val="tx1"/>
                </a:solidFill>
                <a:latin typeface="+mj-ea"/>
                <a:ea typeface="+mj-ea"/>
              </a:defRPr>
            </a:lvl1pPr>
          </a:lstStyle>
          <a:p>
            <a:r>
              <a:rPr lang="zh-CN" altLang="en-US" dirty="0"/>
              <a:t>单击此处编辑标题</a:t>
            </a:r>
          </a:p>
        </p:txBody>
      </p:sp>
    </p:spTree>
    <p:extLst>
      <p:ext uri="{BB962C8B-B14F-4D97-AF65-F5344CB8AC3E}">
        <p14:creationId xmlns:p14="http://schemas.microsoft.com/office/powerpoint/2010/main" val="193909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版式_1">
    <p:spTree>
      <p:nvGrpSpPr>
        <p:cNvPr id="1" name=""/>
        <p:cNvGrpSpPr/>
        <p:nvPr/>
      </p:nvGrpSpPr>
      <p:grpSpPr>
        <a:xfrm>
          <a:off x="0" y="0"/>
          <a:ext cx="0" cy="0"/>
          <a:chOff x="0" y="0"/>
          <a:chExt cx="0" cy="0"/>
        </a:xfrm>
      </p:grpSpPr>
      <p:sp>
        <p:nvSpPr>
          <p:cNvPr id="18" name="矩形: 圆顶角 17">
            <a:extLst>
              <a:ext uri="{FF2B5EF4-FFF2-40B4-BE49-F238E27FC236}">
                <a16:creationId xmlns:a16="http://schemas.microsoft.com/office/drawing/2014/main" id="{844E3032-8D10-4474-9DE8-7EB3DB35917A}"/>
              </a:ext>
            </a:extLst>
          </p:cNvPr>
          <p:cNvSpPr/>
          <p:nvPr userDrawn="1"/>
        </p:nvSpPr>
        <p:spPr>
          <a:xfrm rot="5400000">
            <a:off x="36000" y="69031"/>
            <a:ext cx="432000" cy="50400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C5227917-30EE-44BE-868D-12A6E5145832}"/>
              </a:ext>
            </a:extLst>
          </p:cNvPr>
          <p:cNvCxnSpPr>
            <a:cxnSpLocks/>
          </p:cNvCxnSpPr>
          <p:nvPr userDrawn="1">
            <p:custDataLst>
              <p:tags r:id="rId1"/>
            </p:custDataLst>
          </p:nvPr>
        </p:nvCxnSpPr>
        <p:spPr>
          <a:xfrm>
            <a:off x="684000" y="648000"/>
            <a:ext cx="8460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4CBC1A1D-01DD-490D-84C0-D7E749E4065C}"/>
              </a:ext>
            </a:extLst>
          </p:cNvPr>
          <p:cNvCxnSpPr/>
          <p:nvPr userDrawn="1">
            <p:custDataLst>
              <p:tags r:id="rId2"/>
            </p:custDataLst>
          </p:nvPr>
        </p:nvCxnSpPr>
        <p:spPr>
          <a:xfrm>
            <a:off x="648000" y="648000"/>
            <a:ext cx="3600000"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81A1B66D-EA47-46A6-A78D-EC562E8E1FE1}"/>
              </a:ext>
            </a:extLst>
          </p:cNvPr>
          <p:cNvGrpSpPr/>
          <p:nvPr userDrawn="1"/>
        </p:nvGrpSpPr>
        <p:grpSpPr>
          <a:xfrm>
            <a:off x="7508994" y="470754"/>
            <a:ext cx="1535769" cy="99308"/>
            <a:chOff x="7027732" y="266217"/>
            <a:chExt cx="1535769" cy="99308"/>
          </a:xfrm>
        </p:grpSpPr>
        <p:sp>
          <p:nvSpPr>
            <p:cNvPr id="9" name="平行四边形 8">
              <a:extLst>
                <a:ext uri="{FF2B5EF4-FFF2-40B4-BE49-F238E27FC236}">
                  <a16:creationId xmlns:a16="http://schemas.microsoft.com/office/drawing/2014/main" id="{09B7C7D3-EE02-4D79-A328-667723DC4856}"/>
                </a:ext>
              </a:extLst>
            </p:cNvPr>
            <p:cNvSpPr/>
            <p:nvPr userDrawn="1"/>
          </p:nvSpPr>
          <p:spPr>
            <a:xfrm>
              <a:off x="8211577" y="266217"/>
              <a:ext cx="132079" cy="99308"/>
            </a:xfrm>
            <a:prstGeom prst="parallelogram">
              <a:avLst>
                <a:gd name="adj" fmla="val 45813"/>
              </a:avLst>
            </a:prstGeom>
            <a:solidFill>
              <a:schemeClr val="accent3"/>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0" name="平行四边形 9">
              <a:extLst>
                <a:ext uri="{FF2B5EF4-FFF2-40B4-BE49-F238E27FC236}">
                  <a16:creationId xmlns:a16="http://schemas.microsoft.com/office/drawing/2014/main" id="{425EFA90-39EF-4BFD-8888-16AE5BD725EA}"/>
                </a:ext>
              </a:extLst>
            </p:cNvPr>
            <p:cNvSpPr/>
            <p:nvPr userDrawn="1"/>
          </p:nvSpPr>
          <p:spPr>
            <a:xfrm>
              <a:off x="8321500" y="266217"/>
              <a:ext cx="132079" cy="99308"/>
            </a:xfrm>
            <a:prstGeom prst="parallelogram">
              <a:avLst>
                <a:gd name="adj" fmla="val 45813"/>
              </a:avLst>
            </a:prstGeom>
            <a:solidFill>
              <a:schemeClr val="accent3">
                <a:alpha val="7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1" name="平行四边形 10">
              <a:extLst>
                <a:ext uri="{FF2B5EF4-FFF2-40B4-BE49-F238E27FC236}">
                  <a16:creationId xmlns:a16="http://schemas.microsoft.com/office/drawing/2014/main" id="{6C9C720E-B52F-4EB2-A007-3493686BF23D}"/>
                </a:ext>
              </a:extLst>
            </p:cNvPr>
            <p:cNvSpPr/>
            <p:nvPr userDrawn="1"/>
          </p:nvSpPr>
          <p:spPr>
            <a:xfrm>
              <a:off x="8431422" y="266217"/>
              <a:ext cx="132079" cy="99308"/>
            </a:xfrm>
            <a:prstGeom prst="parallelogram">
              <a:avLst>
                <a:gd name="adj" fmla="val 45813"/>
              </a:avLst>
            </a:prstGeom>
            <a:solidFill>
              <a:schemeClr val="accent3">
                <a:alpha val="4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cxnSp>
          <p:nvCxnSpPr>
            <p:cNvPr id="12" name="直接连接符 11">
              <a:extLst>
                <a:ext uri="{FF2B5EF4-FFF2-40B4-BE49-F238E27FC236}">
                  <a16:creationId xmlns:a16="http://schemas.microsoft.com/office/drawing/2014/main" id="{3377FA42-723E-49D5-91EA-D7491E4EA051}"/>
                </a:ext>
              </a:extLst>
            </p:cNvPr>
            <p:cNvCxnSpPr/>
            <p:nvPr userDrawn="1">
              <p:custDataLst>
                <p:tags r:id="rId3"/>
              </p:custDataLst>
            </p:nvPr>
          </p:nvCxnSpPr>
          <p:spPr>
            <a:xfrm flipH="1">
              <a:off x="7027732" y="315871"/>
              <a:ext cx="1077812" cy="0"/>
            </a:xfrm>
            <a:prstGeom prst="line">
              <a:avLst/>
            </a:prstGeom>
            <a:noFill/>
            <a:ln w="6350" cap="flat" cmpd="sng" algn="ctr">
              <a:gradFill>
                <a:gsLst>
                  <a:gs pos="0">
                    <a:schemeClr val="accent3"/>
                  </a:gs>
                  <a:gs pos="95000">
                    <a:schemeClr val="accent3">
                      <a:alpha val="0"/>
                    </a:schemeClr>
                  </a:gs>
                </a:gsLst>
                <a:lin ang="0" scaled="0"/>
              </a:gradFill>
              <a:prstDash val="solid"/>
              <a:miter lim="800000"/>
            </a:ln>
            <a:effectLst/>
          </p:spPr>
        </p:cxnSp>
      </p:grpSp>
      <p:sp>
        <p:nvSpPr>
          <p:cNvPr id="14" name="标题 1">
            <a:extLst>
              <a:ext uri="{FF2B5EF4-FFF2-40B4-BE49-F238E27FC236}">
                <a16:creationId xmlns:a16="http://schemas.microsoft.com/office/drawing/2014/main" id="{85498AFB-04EC-4960-9299-D269982C0BB6}"/>
              </a:ext>
            </a:extLst>
          </p:cNvPr>
          <p:cNvSpPr>
            <a:spLocks noGrp="1"/>
          </p:cNvSpPr>
          <p:nvPr>
            <p:ph type="title"/>
          </p:nvPr>
        </p:nvSpPr>
        <p:spPr>
          <a:xfrm>
            <a:off x="612000" y="72000"/>
            <a:ext cx="5579679" cy="498062"/>
          </a:xfrm>
          <a:prstGeom prst="rect">
            <a:avLst/>
          </a:prstGeom>
        </p:spPr>
        <p:txBody>
          <a:bodyPr anchor="ctr"/>
          <a:lstStyle>
            <a:lvl1pPr algn="l">
              <a:lnSpc>
                <a:spcPct val="100000"/>
              </a:lnSpc>
              <a:defRPr sz="2400" b="1">
                <a:solidFill>
                  <a:schemeClr val="tx1"/>
                </a:solidFill>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20" name="图片 19">
            <a:extLst>
              <a:ext uri="{FF2B5EF4-FFF2-40B4-BE49-F238E27FC236}">
                <a16:creationId xmlns:a16="http://schemas.microsoft.com/office/drawing/2014/main" id="{6DB713FA-8BEE-4BD0-A77C-D229A003DB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000" y="177030"/>
            <a:ext cx="288000" cy="288000"/>
          </a:xfrm>
          <a:prstGeom prst="rect">
            <a:avLst/>
          </a:prstGeom>
        </p:spPr>
      </p:pic>
    </p:spTree>
    <p:extLst>
      <p:ext uri="{BB962C8B-B14F-4D97-AF65-F5344CB8AC3E}">
        <p14:creationId xmlns:p14="http://schemas.microsoft.com/office/powerpoint/2010/main" val="310333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章节版式_2">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3ECC5A04-B49F-41A9-B752-401E71851424}"/>
              </a:ext>
            </a:extLst>
          </p:cNvPr>
          <p:cNvSpPr/>
          <p:nvPr userDrawn="1"/>
        </p:nvSpPr>
        <p:spPr>
          <a:xfrm flipV="1">
            <a:off x="27303" y="-1"/>
            <a:ext cx="4790597" cy="5143501"/>
          </a:xfrm>
          <a:custGeom>
            <a:avLst/>
            <a:gdLst>
              <a:gd name="connsiteX0" fmla="*/ 0 w 6392969"/>
              <a:gd name="connsiteY0" fmla="*/ 6858001 h 6858001"/>
              <a:gd name="connsiteX1" fmla="*/ 6392969 w 6392969"/>
              <a:gd name="connsiteY1" fmla="*/ 6858001 h 6858001"/>
              <a:gd name="connsiteX2" fmla="*/ 2622235 w 6392969"/>
              <a:gd name="connsiteY2" fmla="*/ 0 h 6858001"/>
              <a:gd name="connsiteX3" fmla="*/ 0 w 6392969"/>
              <a:gd name="connsiteY3" fmla="*/ 0 h 6858001"/>
            </a:gdLst>
            <a:ahLst/>
            <a:cxnLst>
              <a:cxn ang="0">
                <a:pos x="connsiteX0" y="connsiteY0"/>
              </a:cxn>
              <a:cxn ang="0">
                <a:pos x="connsiteX1" y="connsiteY1"/>
              </a:cxn>
              <a:cxn ang="0">
                <a:pos x="connsiteX2" y="connsiteY2"/>
              </a:cxn>
              <a:cxn ang="0">
                <a:pos x="connsiteX3" y="connsiteY3"/>
              </a:cxn>
            </a:cxnLst>
            <a:rect l="l" t="t" r="r" b="b"/>
            <a:pathLst>
              <a:path w="6392969" h="6858001">
                <a:moveTo>
                  <a:pt x="0" y="6858001"/>
                </a:moveTo>
                <a:lnTo>
                  <a:pt x="6392969" y="6858001"/>
                </a:lnTo>
                <a:lnTo>
                  <a:pt x="2622235" y="0"/>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100"/>
          </a:p>
        </p:txBody>
      </p:sp>
      <p:cxnSp>
        <p:nvCxnSpPr>
          <p:cNvPr id="4" name="直接连接符 3">
            <a:extLst>
              <a:ext uri="{FF2B5EF4-FFF2-40B4-BE49-F238E27FC236}">
                <a16:creationId xmlns:a16="http://schemas.microsoft.com/office/drawing/2014/main" id="{A03610FF-F2EC-41B1-AD2F-293F6CBEDECB}"/>
              </a:ext>
            </a:extLst>
          </p:cNvPr>
          <p:cNvCxnSpPr/>
          <p:nvPr userDrawn="1"/>
        </p:nvCxnSpPr>
        <p:spPr>
          <a:xfrm flipH="1">
            <a:off x="2958547" y="2170103"/>
            <a:ext cx="756346" cy="14241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DF23B25-B70A-49FE-8667-8E90BBA0D3B2}"/>
              </a:ext>
            </a:extLst>
          </p:cNvPr>
          <p:cNvCxnSpPr/>
          <p:nvPr userDrawn="1"/>
        </p:nvCxnSpPr>
        <p:spPr>
          <a:xfrm flipH="1">
            <a:off x="2432127" y="3282093"/>
            <a:ext cx="830374" cy="156349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864C194-2BF9-471F-BB9C-7971106EB202}"/>
              </a:ext>
            </a:extLst>
          </p:cNvPr>
          <p:cNvCxnSpPr/>
          <p:nvPr userDrawn="1"/>
        </p:nvCxnSpPr>
        <p:spPr>
          <a:xfrm flipH="1">
            <a:off x="4150961" y="66644"/>
            <a:ext cx="809520" cy="152423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D80F288-6B91-4B21-8BEF-3E97101AE26E}"/>
              </a:ext>
            </a:extLst>
          </p:cNvPr>
          <p:cNvCxnSpPr/>
          <p:nvPr userDrawn="1"/>
        </p:nvCxnSpPr>
        <p:spPr>
          <a:xfrm flipH="1">
            <a:off x="4817899" y="-206525"/>
            <a:ext cx="393321" cy="7405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39E0859-658C-4653-AC4F-22E2B9B1C0BE}"/>
              </a:ext>
            </a:extLst>
          </p:cNvPr>
          <p:cNvCxnSpPr/>
          <p:nvPr userDrawn="1"/>
        </p:nvCxnSpPr>
        <p:spPr>
          <a:xfrm flipH="1">
            <a:off x="2092885" y="4402922"/>
            <a:ext cx="393321" cy="7405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直角三角形 15">
            <a:extLst>
              <a:ext uri="{FF2B5EF4-FFF2-40B4-BE49-F238E27FC236}">
                <a16:creationId xmlns:a16="http://schemas.microsoft.com/office/drawing/2014/main" id="{51455375-CC64-48F9-AD67-328FDD7EC82D}"/>
              </a:ext>
            </a:extLst>
          </p:cNvPr>
          <p:cNvSpPr/>
          <p:nvPr userDrawn="1"/>
        </p:nvSpPr>
        <p:spPr>
          <a:xfrm flipH="1">
            <a:off x="8750680" y="4402922"/>
            <a:ext cx="393320" cy="74057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a:p>
        </p:txBody>
      </p:sp>
      <p:pic>
        <p:nvPicPr>
          <p:cNvPr id="13" name="图片 12">
            <a:extLst>
              <a:ext uri="{FF2B5EF4-FFF2-40B4-BE49-F238E27FC236}">
                <a16:creationId xmlns:a16="http://schemas.microsoft.com/office/drawing/2014/main" id="{81A67E8C-D45E-4ACE-89E8-7497180D369D}"/>
              </a:ext>
            </a:extLst>
          </p:cNvPr>
          <p:cNvPicPr>
            <a:picLocks noChangeAspect="1"/>
          </p:cNvPicPr>
          <p:nvPr userDrawn="1"/>
        </p:nvPicPr>
        <p:blipFill>
          <a:blip r:embed="rId2">
            <a:extLst>
              <a:ext uri="{28A0092B-C50C-407E-A947-70E740481C1C}">
                <a14:useLocalDpi xmlns:a14="http://schemas.microsoft.com/office/drawing/2010/main" val="0"/>
              </a:ext>
            </a:extLst>
          </a:blip>
          <a:srcRect l="4506" r="33518"/>
          <a:stretch>
            <a:fillRect/>
          </a:stretch>
        </p:blipFill>
        <p:spPr>
          <a:xfrm>
            <a:off x="-216000" y="-1"/>
            <a:ext cx="4790596" cy="5143499"/>
          </a:xfrm>
          <a:custGeom>
            <a:avLst/>
            <a:gdLst>
              <a:gd name="connsiteX0" fmla="*/ 0 w 4790596"/>
              <a:gd name="connsiteY0" fmla="*/ 0 h 5143499"/>
              <a:gd name="connsiteX1" fmla="*/ 4790596 w 4790596"/>
              <a:gd name="connsiteY1" fmla="*/ 0 h 5143499"/>
              <a:gd name="connsiteX2" fmla="*/ 1964983 w 4790596"/>
              <a:gd name="connsiteY2" fmla="*/ 5143499 h 5143499"/>
              <a:gd name="connsiteX3" fmla="*/ 0 w 4790596"/>
              <a:gd name="connsiteY3" fmla="*/ 5143499 h 5143499"/>
            </a:gdLst>
            <a:ahLst/>
            <a:cxnLst>
              <a:cxn ang="0">
                <a:pos x="connsiteX0" y="connsiteY0"/>
              </a:cxn>
              <a:cxn ang="0">
                <a:pos x="connsiteX1" y="connsiteY1"/>
              </a:cxn>
              <a:cxn ang="0">
                <a:pos x="connsiteX2" y="connsiteY2"/>
              </a:cxn>
              <a:cxn ang="0">
                <a:pos x="connsiteX3" y="connsiteY3"/>
              </a:cxn>
            </a:cxnLst>
            <a:rect l="l" t="t" r="r" b="b"/>
            <a:pathLst>
              <a:path w="4790596" h="5143499">
                <a:moveTo>
                  <a:pt x="0" y="0"/>
                </a:moveTo>
                <a:lnTo>
                  <a:pt x="4790596" y="0"/>
                </a:lnTo>
                <a:lnTo>
                  <a:pt x="1964983" y="5143499"/>
                </a:lnTo>
                <a:lnTo>
                  <a:pt x="0" y="5143499"/>
                </a:lnTo>
                <a:close/>
              </a:path>
            </a:pathLst>
          </a:custGeom>
        </p:spPr>
      </p:pic>
      <p:sp>
        <p:nvSpPr>
          <p:cNvPr id="12" name="副标题 2">
            <a:extLst>
              <a:ext uri="{FF2B5EF4-FFF2-40B4-BE49-F238E27FC236}">
                <a16:creationId xmlns:a16="http://schemas.microsoft.com/office/drawing/2014/main" id="{C6D6F490-BAB5-4251-9E2F-D17DF92E9F09}"/>
              </a:ext>
            </a:extLst>
          </p:cNvPr>
          <p:cNvSpPr>
            <a:spLocks noGrp="1"/>
          </p:cNvSpPr>
          <p:nvPr>
            <p:ph type="subTitle" idx="1" hasCustomPrompt="1"/>
          </p:nvPr>
        </p:nvSpPr>
        <p:spPr>
          <a:xfrm>
            <a:off x="3873600" y="1713167"/>
            <a:ext cx="2160000" cy="461665"/>
          </a:xfrm>
          <a:prstGeom prst="rect">
            <a:avLst/>
          </a:prstGeom>
          <a:noFill/>
        </p:spPr>
        <p:txBody>
          <a:bodyPr wrap="none" rtlCol="0" anchor="ctr" anchorCtr="0">
            <a:noAutofit/>
          </a:bodyPr>
          <a:lstStyle>
            <a:lvl1pPr marL="0" indent="0">
              <a:lnSpc>
                <a:spcPct val="100000"/>
              </a:lnSpc>
              <a:spcBef>
                <a:spcPts val="0"/>
              </a:spcBef>
              <a:buNone/>
              <a:defRPr lang="zh-CN" altLang="en-US" sz="2400" b="1" dirty="0">
                <a:solidFill>
                  <a:schemeClr val="accent2">
                    <a:lumMod val="60000"/>
                    <a:lumOff val="40000"/>
                  </a:schemeClr>
                </a:solidFill>
                <a:latin typeface="+mn-lt"/>
                <a:ea typeface="微软雅黑" panose="020B0503020204020204" pitchFamily="34" charset="-122"/>
                <a:cs typeface="Arial" panose="020B0604020202020204" pitchFamily="34" charset="0"/>
              </a:defRPr>
            </a:lvl1pPr>
          </a:lstStyle>
          <a:p>
            <a:pPr marL="0" lvl="0"/>
            <a:r>
              <a:rPr lang="zh-CN" altLang="en-US" dirty="0"/>
              <a:t>副标题</a:t>
            </a:r>
          </a:p>
        </p:txBody>
      </p:sp>
      <p:sp>
        <p:nvSpPr>
          <p:cNvPr id="14" name="标题 1">
            <a:extLst>
              <a:ext uri="{FF2B5EF4-FFF2-40B4-BE49-F238E27FC236}">
                <a16:creationId xmlns:a16="http://schemas.microsoft.com/office/drawing/2014/main" id="{AFFE06AB-F729-451D-8512-50354E8E7240}"/>
              </a:ext>
            </a:extLst>
          </p:cNvPr>
          <p:cNvSpPr>
            <a:spLocks noGrp="1"/>
          </p:cNvSpPr>
          <p:nvPr>
            <p:ph type="ctrTitle" hasCustomPrompt="1"/>
          </p:nvPr>
        </p:nvSpPr>
        <p:spPr>
          <a:xfrm>
            <a:off x="3698884" y="2196000"/>
            <a:ext cx="4500000" cy="707886"/>
          </a:xfrm>
          <a:prstGeom prst="rect">
            <a:avLst/>
          </a:prstGeom>
        </p:spPr>
        <p:txBody>
          <a:bodyPr wrap="square" anchor="ctr" anchorCtr="0">
            <a:spAutoFit/>
          </a:bodyPr>
          <a:lstStyle>
            <a:lvl1pPr algn="l">
              <a:lnSpc>
                <a:spcPct val="100000"/>
              </a:lnSpc>
              <a:defRPr sz="4000" b="1" spc="100" baseline="0">
                <a:solidFill>
                  <a:schemeClr val="tx1"/>
                </a:solidFill>
                <a:latin typeface="+mj-ea"/>
                <a:ea typeface="+mj-ea"/>
              </a:defRPr>
            </a:lvl1pPr>
          </a:lstStyle>
          <a:p>
            <a:r>
              <a:rPr lang="zh-CN" altLang="en-US" dirty="0"/>
              <a:t>单击此处编辑标题</a:t>
            </a:r>
          </a:p>
        </p:txBody>
      </p:sp>
    </p:spTree>
    <p:extLst>
      <p:ext uri="{BB962C8B-B14F-4D97-AF65-F5344CB8AC3E}">
        <p14:creationId xmlns:p14="http://schemas.microsoft.com/office/powerpoint/2010/main" val="204370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版式_2">
    <p:spTree>
      <p:nvGrpSpPr>
        <p:cNvPr id="1" name=""/>
        <p:cNvGrpSpPr/>
        <p:nvPr/>
      </p:nvGrpSpPr>
      <p:grpSpPr>
        <a:xfrm>
          <a:off x="0" y="0"/>
          <a:ext cx="0" cy="0"/>
          <a:chOff x="0" y="0"/>
          <a:chExt cx="0" cy="0"/>
        </a:xfrm>
      </p:grpSpPr>
      <p:sp>
        <p:nvSpPr>
          <p:cNvPr id="18" name="矩形: 圆顶角 17">
            <a:extLst>
              <a:ext uri="{FF2B5EF4-FFF2-40B4-BE49-F238E27FC236}">
                <a16:creationId xmlns:a16="http://schemas.microsoft.com/office/drawing/2014/main" id="{844E3032-8D10-4474-9DE8-7EB3DB35917A}"/>
              </a:ext>
            </a:extLst>
          </p:cNvPr>
          <p:cNvSpPr/>
          <p:nvPr userDrawn="1"/>
        </p:nvSpPr>
        <p:spPr>
          <a:xfrm rot="5400000">
            <a:off x="36000" y="69031"/>
            <a:ext cx="432000" cy="5040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C5227917-30EE-44BE-868D-12A6E5145832}"/>
              </a:ext>
            </a:extLst>
          </p:cNvPr>
          <p:cNvCxnSpPr>
            <a:cxnSpLocks/>
          </p:cNvCxnSpPr>
          <p:nvPr userDrawn="1">
            <p:custDataLst>
              <p:tags r:id="rId1"/>
            </p:custDataLst>
          </p:nvPr>
        </p:nvCxnSpPr>
        <p:spPr>
          <a:xfrm>
            <a:off x="684000" y="648000"/>
            <a:ext cx="8460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4CBC1A1D-01DD-490D-84C0-D7E749E4065C}"/>
              </a:ext>
            </a:extLst>
          </p:cNvPr>
          <p:cNvCxnSpPr/>
          <p:nvPr userDrawn="1">
            <p:custDataLst>
              <p:tags r:id="rId2"/>
            </p:custDataLst>
          </p:nvPr>
        </p:nvCxnSpPr>
        <p:spPr>
          <a:xfrm>
            <a:off x="648000" y="648000"/>
            <a:ext cx="360000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81A1B66D-EA47-46A6-A78D-EC562E8E1FE1}"/>
              </a:ext>
            </a:extLst>
          </p:cNvPr>
          <p:cNvGrpSpPr/>
          <p:nvPr userDrawn="1"/>
        </p:nvGrpSpPr>
        <p:grpSpPr>
          <a:xfrm>
            <a:off x="7508994" y="470754"/>
            <a:ext cx="1535769" cy="99308"/>
            <a:chOff x="7027732" y="266217"/>
            <a:chExt cx="1535769" cy="99308"/>
          </a:xfrm>
        </p:grpSpPr>
        <p:sp>
          <p:nvSpPr>
            <p:cNvPr id="9" name="平行四边形 8">
              <a:extLst>
                <a:ext uri="{FF2B5EF4-FFF2-40B4-BE49-F238E27FC236}">
                  <a16:creationId xmlns:a16="http://schemas.microsoft.com/office/drawing/2014/main" id="{09B7C7D3-EE02-4D79-A328-667723DC4856}"/>
                </a:ext>
              </a:extLst>
            </p:cNvPr>
            <p:cNvSpPr/>
            <p:nvPr userDrawn="1"/>
          </p:nvSpPr>
          <p:spPr>
            <a:xfrm>
              <a:off x="8211577" y="266217"/>
              <a:ext cx="132079" cy="99308"/>
            </a:xfrm>
            <a:prstGeom prst="parallelogram">
              <a:avLst>
                <a:gd name="adj" fmla="val 45813"/>
              </a:avLst>
            </a:prstGeom>
            <a:solidFill>
              <a:schemeClr val="accent2"/>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0" name="平行四边形 9">
              <a:extLst>
                <a:ext uri="{FF2B5EF4-FFF2-40B4-BE49-F238E27FC236}">
                  <a16:creationId xmlns:a16="http://schemas.microsoft.com/office/drawing/2014/main" id="{425EFA90-39EF-4BFD-8888-16AE5BD725EA}"/>
                </a:ext>
              </a:extLst>
            </p:cNvPr>
            <p:cNvSpPr/>
            <p:nvPr userDrawn="1"/>
          </p:nvSpPr>
          <p:spPr>
            <a:xfrm>
              <a:off x="8321500" y="266217"/>
              <a:ext cx="132079" cy="99308"/>
            </a:xfrm>
            <a:prstGeom prst="parallelogram">
              <a:avLst>
                <a:gd name="adj" fmla="val 45813"/>
              </a:avLst>
            </a:prstGeom>
            <a:solidFill>
              <a:schemeClr val="accent2">
                <a:alpha val="7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sp>
          <p:nvSpPr>
            <p:cNvPr id="11" name="平行四边形 10">
              <a:extLst>
                <a:ext uri="{FF2B5EF4-FFF2-40B4-BE49-F238E27FC236}">
                  <a16:creationId xmlns:a16="http://schemas.microsoft.com/office/drawing/2014/main" id="{6C9C720E-B52F-4EB2-A007-3493686BF23D}"/>
                </a:ext>
              </a:extLst>
            </p:cNvPr>
            <p:cNvSpPr/>
            <p:nvPr userDrawn="1"/>
          </p:nvSpPr>
          <p:spPr>
            <a:xfrm>
              <a:off x="8431422" y="266217"/>
              <a:ext cx="132079" cy="99308"/>
            </a:xfrm>
            <a:prstGeom prst="parallelogram">
              <a:avLst>
                <a:gd name="adj" fmla="val 45813"/>
              </a:avLst>
            </a:prstGeom>
            <a:solidFill>
              <a:schemeClr val="accent2">
                <a:alpha val="40000"/>
              </a:schemeClr>
            </a:solidFill>
            <a:ln w="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HarmonyOS Sans SC Light"/>
                <a:ea typeface="HarmonyOS Sans SC Light"/>
              </a:endParaRPr>
            </a:p>
          </p:txBody>
        </p:sp>
        <p:cxnSp>
          <p:nvCxnSpPr>
            <p:cNvPr id="12" name="直接连接符 11">
              <a:extLst>
                <a:ext uri="{FF2B5EF4-FFF2-40B4-BE49-F238E27FC236}">
                  <a16:creationId xmlns:a16="http://schemas.microsoft.com/office/drawing/2014/main" id="{3377FA42-723E-49D5-91EA-D7491E4EA051}"/>
                </a:ext>
              </a:extLst>
            </p:cNvPr>
            <p:cNvCxnSpPr/>
            <p:nvPr userDrawn="1">
              <p:custDataLst>
                <p:tags r:id="rId3"/>
              </p:custDataLst>
            </p:nvPr>
          </p:nvCxnSpPr>
          <p:spPr>
            <a:xfrm flipH="1">
              <a:off x="7027732" y="315871"/>
              <a:ext cx="1077812" cy="0"/>
            </a:xfrm>
            <a:prstGeom prst="line">
              <a:avLst/>
            </a:prstGeom>
            <a:noFill/>
            <a:ln w="6350" cap="flat" cmpd="sng" algn="ctr">
              <a:gradFill>
                <a:gsLst>
                  <a:gs pos="0">
                    <a:schemeClr val="accent2"/>
                  </a:gs>
                  <a:gs pos="95000">
                    <a:schemeClr val="accent2">
                      <a:alpha val="0"/>
                    </a:schemeClr>
                  </a:gs>
                </a:gsLst>
                <a:lin ang="0" scaled="0"/>
              </a:gradFill>
              <a:prstDash val="solid"/>
              <a:miter lim="800000"/>
            </a:ln>
            <a:effectLst/>
          </p:spPr>
        </p:cxnSp>
      </p:grpSp>
      <p:sp>
        <p:nvSpPr>
          <p:cNvPr id="14" name="标题 1">
            <a:extLst>
              <a:ext uri="{FF2B5EF4-FFF2-40B4-BE49-F238E27FC236}">
                <a16:creationId xmlns:a16="http://schemas.microsoft.com/office/drawing/2014/main" id="{85498AFB-04EC-4960-9299-D269982C0BB6}"/>
              </a:ext>
            </a:extLst>
          </p:cNvPr>
          <p:cNvSpPr>
            <a:spLocks noGrp="1"/>
          </p:cNvSpPr>
          <p:nvPr>
            <p:ph type="title"/>
          </p:nvPr>
        </p:nvSpPr>
        <p:spPr>
          <a:xfrm>
            <a:off x="612000" y="72000"/>
            <a:ext cx="5579679" cy="498062"/>
          </a:xfrm>
          <a:prstGeom prst="rect">
            <a:avLst/>
          </a:prstGeom>
        </p:spPr>
        <p:txBody>
          <a:bodyPr anchor="ctr"/>
          <a:lstStyle>
            <a:lvl1pPr algn="l">
              <a:lnSpc>
                <a:spcPct val="100000"/>
              </a:lnSpc>
              <a:defRPr sz="2400" b="1">
                <a:solidFill>
                  <a:schemeClr val="tx1"/>
                </a:solidFill>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20" name="图片 19">
            <a:extLst>
              <a:ext uri="{FF2B5EF4-FFF2-40B4-BE49-F238E27FC236}">
                <a16:creationId xmlns:a16="http://schemas.microsoft.com/office/drawing/2014/main" id="{6DB713FA-8BEE-4BD0-A77C-D229A003DB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000" y="177030"/>
            <a:ext cx="288000" cy="288000"/>
          </a:xfrm>
          <a:prstGeom prst="rect">
            <a:avLst/>
          </a:prstGeom>
        </p:spPr>
      </p:pic>
    </p:spTree>
    <p:extLst>
      <p:ext uri="{BB962C8B-B14F-4D97-AF65-F5344CB8AC3E}">
        <p14:creationId xmlns:p14="http://schemas.microsoft.com/office/powerpoint/2010/main" val="367332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90818"/>
      </p:ext>
    </p:extLst>
  </p:cSld>
  <p:clrMap bg1="lt1" tx1="dk1" bg2="lt2" tx2="dk2" accent1="accent1" accent2="accent2" accent3="accent3" accent4="accent4" accent5="accent5" accent6="accent6" hlink="hlink" folHlink="folHlink"/>
  <p:sldLayoutIdLst>
    <p:sldLayoutId id="2147483695" r:id="rId1"/>
    <p:sldLayoutId id="2147483690" r:id="rId2"/>
    <p:sldLayoutId id="2147483692" r:id="rId3"/>
    <p:sldLayoutId id="2147483693" r:id="rId4"/>
    <p:sldLayoutId id="2147483691" r:id="rId5"/>
    <p:sldLayoutId id="2147483682" r:id="rId6"/>
    <p:sldLayoutId id="2147483681" r:id="rId7"/>
    <p:sldLayoutId id="2147483686" r:id="rId8"/>
    <p:sldLayoutId id="2147483683" r:id="rId9"/>
    <p:sldLayoutId id="2147483687" r:id="rId10"/>
    <p:sldLayoutId id="2147483684" r:id="rId11"/>
    <p:sldLayoutId id="2147483689" r:id="rId12"/>
    <p:sldLayoutId id="2147483685" r:id="rId13"/>
    <p:sldLayoutId id="2147483688" r:id="rId1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108E5-E0BC-4602-AF9F-BBF002EE6EBE}"/>
              </a:ext>
            </a:extLst>
          </p:cNvPr>
          <p:cNvSpPr>
            <a:spLocks noGrp="1"/>
          </p:cNvSpPr>
          <p:nvPr>
            <p:ph type="ctrTitle"/>
          </p:nvPr>
        </p:nvSpPr>
        <p:spPr>
          <a:xfrm>
            <a:off x="1" y="3357815"/>
            <a:ext cx="9143999" cy="565146"/>
          </a:xfrm>
        </p:spPr>
        <p:txBody>
          <a:bodyPr/>
          <a:lstStyle/>
          <a:p>
            <a:r>
              <a:rPr lang="zh-CN" altLang="en-US" dirty="0"/>
              <a:t>上海中医药大学｜演示文稿模板</a:t>
            </a:r>
          </a:p>
        </p:txBody>
      </p:sp>
      <p:sp>
        <p:nvSpPr>
          <p:cNvPr id="3" name="副标题 2">
            <a:extLst>
              <a:ext uri="{FF2B5EF4-FFF2-40B4-BE49-F238E27FC236}">
                <a16:creationId xmlns:a16="http://schemas.microsoft.com/office/drawing/2014/main" id="{A34EB863-47AC-4A42-8DDA-564141AA944C}"/>
              </a:ext>
            </a:extLst>
          </p:cNvPr>
          <p:cNvSpPr>
            <a:spLocks noGrp="1"/>
          </p:cNvSpPr>
          <p:nvPr>
            <p:ph type="subTitle" idx="1"/>
          </p:nvPr>
        </p:nvSpPr>
        <p:spPr>
          <a:xfrm>
            <a:off x="-1" y="4422426"/>
            <a:ext cx="9143999" cy="349702"/>
          </a:xfrm>
        </p:spPr>
        <p:txBody>
          <a:bodyPr/>
          <a:lstStyle/>
          <a:p>
            <a:r>
              <a:rPr lang="zh-CN" altLang="en-US" dirty="0"/>
              <a:t>汇报人：</a:t>
            </a:r>
            <a:r>
              <a:rPr lang="en-US" altLang="zh-CN" spc="0" dirty="0"/>
              <a:t>SHUTCM</a:t>
            </a:r>
            <a:r>
              <a:rPr lang="en-US" altLang="zh-CN" dirty="0"/>
              <a:t>		</a:t>
            </a:r>
            <a:r>
              <a:rPr lang="zh-CN" altLang="en-US" dirty="0"/>
              <a:t>时间：</a:t>
            </a:r>
            <a:r>
              <a:rPr lang="en-US" altLang="zh-CN" dirty="0"/>
              <a:t>XXXX</a:t>
            </a:r>
            <a:r>
              <a:rPr lang="zh-CN" altLang="en-US" dirty="0"/>
              <a:t>年</a:t>
            </a:r>
            <a:r>
              <a:rPr lang="en-US" altLang="zh-CN" dirty="0"/>
              <a:t>XX</a:t>
            </a:r>
            <a:r>
              <a:rPr lang="zh-CN" altLang="en-US" dirty="0"/>
              <a:t>月</a:t>
            </a:r>
          </a:p>
        </p:txBody>
      </p:sp>
    </p:spTree>
    <p:extLst>
      <p:ext uri="{BB962C8B-B14F-4D97-AF65-F5344CB8AC3E}">
        <p14:creationId xmlns:p14="http://schemas.microsoft.com/office/powerpoint/2010/main" val="370739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F00C74-ACC3-4B64-A81B-A43C05188FD3}"/>
              </a:ext>
            </a:extLst>
          </p:cNvPr>
          <p:cNvSpPr>
            <a:spLocks noGrp="1"/>
          </p:cNvSpPr>
          <p:nvPr>
            <p:ph type="title"/>
          </p:nvPr>
        </p:nvSpPr>
        <p:spPr/>
        <p:txBody>
          <a:bodyPr/>
          <a:lstStyle/>
          <a:p>
            <a:r>
              <a:rPr lang="zh-CN" altLang="en-US" dirty="0"/>
              <a:t>添加章节标题 添加章节标题</a:t>
            </a:r>
          </a:p>
        </p:txBody>
      </p:sp>
      <p:grpSp>
        <p:nvGrpSpPr>
          <p:cNvPr id="28" name="组合 27">
            <a:extLst>
              <a:ext uri="{FF2B5EF4-FFF2-40B4-BE49-F238E27FC236}">
                <a16:creationId xmlns:a16="http://schemas.microsoft.com/office/drawing/2014/main" id="{9C1B81BB-0E3B-4995-B432-63E2C92496ED}"/>
              </a:ext>
            </a:extLst>
          </p:cNvPr>
          <p:cNvGrpSpPr/>
          <p:nvPr/>
        </p:nvGrpSpPr>
        <p:grpSpPr>
          <a:xfrm>
            <a:off x="727191" y="1950068"/>
            <a:ext cx="1530646" cy="1163852"/>
            <a:chOff x="727191" y="1950068"/>
            <a:chExt cx="1530646" cy="1163852"/>
          </a:xfrm>
        </p:grpSpPr>
        <p:sp>
          <p:nvSpPr>
            <p:cNvPr id="6" name="Freeform 181">
              <a:extLst>
                <a:ext uri="{FF2B5EF4-FFF2-40B4-BE49-F238E27FC236}">
                  <a16:creationId xmlns:a16="http://schemas.microsoft.com/office/drawing/2014/main" id="{AD1238C9-CCF1-42FF-B553-8EA4C5DE554F}"/>
                </a:ext>
              </a:extLst>
            </p:cNvPr>
            <p:cNvSpPr/>
            <p:nvPr/>
          </p:nvSpPr>
          <p:spPr bwMode="auto">
            <a:xfrm>
              <a:off x="727191" y="1950068"/>
              <a:ext cx="1530646" cy="876869"/>
            </a:xfrm>
            <a:custGeom>
              <a:avLst/>
              <a:gdLst>
                <a:gd name="T0" fmla="*/ 0 w 988"/>
                <a:gd name="T1" fmla="*/ 566 h 566"/>
                <a:gd name="T2" fmla="*/ 494 w 988"/>
                <a:gd name="T3" fmla="*/ 0 h 566"/>
                <a:gd name="T4" fmla="*/ 988 w 988"/>
                <a:gd name="T5" fmla="*/ 566 h 566"/>
                <a:gd name="T6" fmla="*/ 0 w 988"/>
                <a:gd name="T7" fmla="*/ 566 h 566"/>
              </a:gdLst>
              <a:ahLst/>
              <a:cxnLst>
                <a:cxn ang="0">
                  <a:pos x="T0" y="T1"/>
                </a:cxn>
                <a:cxn ang="0">
                  <a:pos x="T2" y="T3"/>
                </a:cxn>
                <a:cxn ang="0">
                  <a:pos x="T4" y="T5"/>
                </a:cxn>
                <a:cxn ang="0">
                  <a:pos x="T6" y="T7"/>
                </a:cxn>
              </a:cxnLst>
              <a:rect l="0" t="0" r="r" b="b"/>
              <a:pathLst>
                <a:path w="988" h="566">
                  <a:moveTo>
                    <a:pt x="0" y="566"/>
                  </a:moveTo>
                  <a:lnTo>
                    <a:pt x="494" y="0"/>
                  </a:lnTo>
                  <a:lnTo>
                    <a:pt x="988" y="566"/>
                  </a:lnTo>
                  <a:lnTo>
                    <a:pt x="0" y="566"/>
                  </a:ln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19" name="Freeform 179">
              <a:extLst>
                <a:ext uri="{FF2B5EF4-FFF2-40B4-BE49-F238E27FC236}">
                  <a16:creationId xmlns:a16="http://schemas.microsoft.com/office/drawing/2014/main" id="{377D6685-F855-4CC5-96E5-B43512F44C17}"/>
                </a:ext>
              </a:extLst>
            </p:cNvPr>
            <p:cNvSpPr>
              <a:spLocks noEditPoints="1"/>
            </p:cNvSpPr>
            <p:nvPr/>
          </p:nvSpPr>
          <p:spPr bwMode="auto">
            <a:xfrm>
              <a:off x="1460369" y="2807920"/>
              <a:ext cx="61969" cy="306000"/>
            </a:xfrm>
            <a:custGeom>
              <a:avLst/>
              <a:gdLst>
                <a:gd name="T0" fmla="*/ 10 w 20"/>
                <a:gd name="T1" fmla="*/ 38 h 94"/>
                <a:gd name="T2" fmla="*/ 14 w 20"/>
                <a:gd name="T3" fmla="*/ 34 h 94"/>
                <a:gd name="T4" fmla="*/ 10 w 20"/>
                <a:gd name="T5" fmla="*/ 30 h 94"/>
                <a:gd name="T6" fmla="*/ 6 w 20"/>
                <a:gd name="T7" fmla="*/ 34 h 94"/>
                <a:gd name="T8" fmla="*/ 10 w 20"/>
                <a:gd name="T9" fmla="*/ 38 h 94"/>
                <a:gd name="T10" fmla="*/ 10 w 20"/>
                <a:gd name="T11" fmla="*/ 23 h 94"/>
                <a:gd name="T12" fmla="*/ 14 w 20"/>
                <a:gd name="T13" fmla="*/ 19 h 94"/>
                <a:gd name="T14" fmla="*/ 10 w 20"/>
                <a:gd name="T15" fmla="*/ 15 h 94"/>
                <a:gd name="T16" fmla="*/ 6 w 20"/>
                <a:gd name="T17" fmla="*/ 19 h 94"/>
                <a:gd name="T18" fmla="*/ 10 w 20"/>
                <a:gd name="T19" fmla="*/ 23 h 94"/>
                <a:gd name="T20" fmla="*/ 10 w 20"/>
                <a:gd name="T21" fmla="*/ 8 h 94"/>
                <a:gd name="T22" fmla="*/ 13 w 20"/>
                <a:gd name="T23" fmla="*/ 7 h 94"/>
                <a:gd name="T24" fmla="*/ 14 w 20"/>
                <a:gd name="T25" fmla="*/ 4 h 94"/>
                <a:gd name="T26" fmla="*/ 13 w 20"/>
                <a:gd name="T27" fmla="*/ 1 h 94"/>
                <a:gd name="T28" fmla="*/ 7 w 20"/>
                <a:gd name="T29" fmla="*/ 1 h 94"/>
                <a:gd name="T30" fmla="*/ 6 w 20"/>
                <a:gd name="T31" fmla="*/ 4 h 94"/>
                <a:gd name="T32" fmla="*/ 7 w 20"/>
                <a:gd name="T33" fmla="*/ 7 h 94"/>
                <a:gd name="T34" fmla="*/ 10 w 20"/>
                <a:gd name="T35" fmla="*/ 8 h 94"/>
                <a:gd name="T36" fmla="*/ 10 w 20"/>
                <a:gd name="T37" fmla="*/ 68 h 94"/>
                <a:gd name="T38" fmla="*/ 14 w 20"/>
                <a:gd name="T39" fmla="*/ 64 h 94"/>
                <a:gd name="T40" fmla="*/ 10 w 20"/>
                <a:gd name="T41" fmla="*/ 60 h 94"/>
                <a:gd name="T42" fmla="*/ 6 w 20"/>
                <a:gd name="T43" fmla="*/ 64 h 94"/>
                <a:gd name="T44" fmla="*/ 10 w 20"/>
                <a:gd name="T45" fmla="*/ 68 h 94"/>
                <a:gd name="T46" fmla="*/ 10 w 20"/>
                <a:gd name="T47" fmla="*/ 75 h 94"/>
                <a:gd name="T48" fmla="*/ 0 w 20"/>
                <a:gd name="T49" fmla="*/ 85 h 94"/>
                <a:gd name="T50" fmla="*/ 10 w 20"/>
                <a:gd name="T51" fmla="*/ 94 h 94"/>
                <a:gd name="T52" fmla="*/ 20 w 20"/>
                <a:gd name="T53" fmla="*/ 85 h 94"/>
                <a:gd name="T54" fmla="*/ 10 w 20"/>
                <a:gd name="T55" fmla="*/ 75 h 94"/>
                <a:gd name="T56" fmla="*/ 10 w 20"/>
                <a:gd name="T57" fmla="*/ 53 h 94"/>
                <a:gd name="T58" fmla="*/ 14 w 20"/>
                <a:gd name="T59" fmla="*/ 49 h 94"/>
                <a:gd name="T60" fmla="*/ 10 w 20"/>
                <a:gd name="T61" fmla="*/ 45 h 94"/>
                <a:gd name="T62" fmla="*/ 6 w 20"/>
                <a:gd name="T63" fmla="*/ 49 h 94"/>
                <a:gd name="T64" fmla="*/ 10 w 20"/>
                <a:gd name="T65"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94">
                  <a:moveTo>
                    <a:pt x="10" y="38"/>
                  </a:moveTo>
                  <a:cubicBezTo>
                    <a:pt x="12" y="38"/>
                    <a:pt x="14" y="36"/>
                    <a:pt x="14" y="34"/>
                  </a:cubicBezTo>
                  <a:cubicBezTo>
                    <a:pt x="14" y="32"/>
                    <a:pt x="12" y="30"/>
                    <a:pt x="10" y="30"/>
                  </a:cubicBezTo>
                  <a:cubicBezTo>
                    <a:pt x="8" y="30"/>
                    <a:pt x="6" y="32"/>
                    <a:pt x="6" y="34"/>
                  </a:cubicBezTo>
                  <a:cubicBezTo>
                    <a:pt x="6" y="36"/>
                    <a:pt x="8" y="38"/>
                    <a:pt x="10" y="38"/>
                  </a:cubicBezTo>
                  <a:close/>
                  <a:moveTo>
                    <a:pt x="10" y="23"/>
                  </a:moveTo>
                  <a:cubicBezTo>
                    <a:pt x="12" y="23"/>
                    <a:pt x="14" y="21"/>
                    <a:pt x="14" y="19"/>
                  </a:cubicBezTo>
                  <a:cubicBezTo>
                    <a:pt x="14" y="17"/>
                    <a:pt x="12" y="15"/>
                    <a:pt x="10" y="15"/>
                  </a:cubicBezTo>
                  <a:cubicBezTo>
                    <a:pt x="8" y="15"/>
                    <a:pt x="6" y="17"/>
                    <a:pt x="6" y="19"/>
                  </a:cubicBezTo>
                  <a:cubicBezTo>
                    <a:pt x="6" y="21"/>
                    <a:pt x="8" y="23"/>
                    <a:pt x="10" y="23"/>
                  </a:cubicBezTo>
                  <a:close/>
                  <a:moveTo>
                    <a:pt x="10" y="8"/>
                  </a:moveTo>
                  <a:cubicBezTo>
                    <a:pt x="11" y="8"/>
                    <a:pt x="12" y="8"/>
                    <a:pt x="13" y="7"/>
                  </a:cubicBezTo>
                  <a:cubicBezTo>
                    <a:pt x="14" y="6"/>
                    <a:pt x="14" y="5"/>
                    <a:pt x="14" y="4"/>
                  </a:cubicBezTo>
                  <a:cubicBezTo>
                    <a:pt x="14" y="3"/>
                    <a:pt x="14" y="2"/>
                    <a:pt x="13" y="1"/>
                  </a:cubicBezTo>
                  <a:cubicBezTo>
                    <a:pt x="11" y="0"/>
                    <a:pt x="9" y="0"/>
                    <a:pt x="7" y="1"/>
                  </a:cubicBezTo>
                  <a:cubicBezTo>
                    <a:pt x="6" y="2"/>
                    <a:pt x="6" y="3"/>
                    <a:pt x="6" y="4"/>
                  </a:cubicBezTo>
                  <a:cubicBezTo>
                    <a:pt x="6" y="5"/>
                    <a:pt x="6" y="6"/>
                    <a:pt x="7" y="7"/>
                  </a:cubicBezTo>
                  <a:cubicBezTo>
                    <a:pt x="8" y="8"/>
                    <a:pt x="9" y="8"/>
                    <a:pt x="10" y="8"/>
                  </a:cubicBezTo>
                  <a:close/>
                  <a:moveTo>
                    <a:pt x="10" y="68"/>
                  </a:moveTo>
                  <a:cubicBezTo>
                    <a:pt x="12" y="68"/>
                    <a:pt x="14" y="66"/>
                    <a:pt x="14" y="64"/>
                  </a:cubicBezTo>
                  <a:cubicBezTo>
                    <a:pt x="14" y="62"/>
                    <a:pt x="12" y="60"/>
                    <a:pt x="10" y="60"/>
                  </a:cubicBezTo>
                  <a:cubicBezTo>
                    <a:pt x="8" y="60"/>
                    <a:pt x="6" y="62"/>
                    <a:pt x="6" y="64"/>
                  </a:cubicBezTo>
                  <a:cubicBezTo>
                    <a:pt x="6" y="66"/>
                    <a:pt x="8" y="68"/>
                    <a:pt x="10" y="68"/>
                  </a:cubicBezTo>
                  <a:close/>
                  <a:moveTo>
                    <a:pt x="10" y="75"/>
                  </a:moveTo>
                  <a:cubicBezTo>
                    <a:pt x="5" y="75"/>
                    <a:pt x="0" y="79"/>
                    <a:pt x="0" y="85"/>
                  </a:cubicBezTo>
                  <a:cubicBezTo>
                    <a:pt x="0" y="90"/>
                    <a:pt x="5" y="94"/>
                    <a:pt x="10" y="94"/>
                  </a:cubicBezTo>
                  <a:cubicBezTo>
                    <a:pt x="15" y="94"/>
                    <a:pt x="20" y="90"/>
                    <a:pt x="20" y="85"/>
                  </a:cubicBezTo>
                  <a:cubicBezTo>
                    <a:pt x="20" y="79"/>
                    <a:pt x="15" y="75"/>
                    <a:pt x="10" y="75"/>
                  </a:cubicBezTo>
                  <a:close/>
                  <a:moveTo>
                    <a:pt x="10" y="53"/>
                  </a:moveTo>
                  <a:cubicBezTo>
                    <a:pt x="12" y="53"/>
                    <a:pt x="14" y="51"/>
                    <a:pt x="14" y="49"/>
                  </a:cubicBezTo>
                  <a:cubicBezTo>
                    <a:pt x="14" y="47"/>
                    <a:pt x="12" y="45"/>
                    <a:pt x="10" y="45"/>
                  </a:cubicBezTo>
                  <a:cubicBezTo>
                    <a:pt x="8" y="45"/>
                    <a:pt x="6" y="47"/>
                    <a:pt x="6" y="49"/>
                  </a:cubicBezTo>
                  <a:cubicBezTo>
                    <a:pt x="6" y="51"/>
                    <a:pt x="8" y="53"/>
                    <a:pt x="10" y="53"/>
                  </a:cubicBez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pic>
          <p:nvPicPr>
            <p:cNvPr id="21" name="图片 15" descr="edit">
              <a:extLst>
                <a:ext uri="{FF2B5EF4-FFF2-40B4-BE49-F238E27FC236}">
                  <a16:creationId xmlns:a16="http://schemas.microsoft.com/office/drawing/2014/main" id="{C4DF2E53-4801-40F8-BA05-1D7BE20A4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3353" y="2302732"/>
              <a:ext cx="396000" cy="396000"/>
            </a:xfrm>
            <a:prstGeom prst="rect">
              <a:avLst/>
            </a:prstGeom>
          </p:spPr>
        </p:pic>
      </p:grpSp>
      <p:grpSp>
        <p:nvGrpSpPr>
          <p:cNvPr id="30" name="组合 29">
            <a:extLst>
              <a:ext uri="{FF2B5EF4-FFF2-40B4-BE49-F238E27FC236}">
                <a16:creationId xmlns:a16="http://schemas.microsoft.com/office/drawing/2014/main" id="{C5C86F74-6927-4EC4-9406-0A2E8BD86EAE}"/>
              </a:ext>
            </a:extLst>
          </p:cNvPr>
          <p:cNvGrpSpPr/>
          <p:nvPr/>
        </p:nvGrpSpPr>
        <p:grpSpPr>
          <a:xfrm>
            <a:off x="3790034" y="1950068"/>
            <a:ext cx="1530646" cy="1163852"/>
            <a:chOff x="3790034" y="1950068"/>
            <a:chExt cx="1530646" cy="1163852"/>
          </a:xfrm>
        </p:grpSpPr>
        <p:sp>
          <p:nvSpPr>
            <p:cNvPr id="4" name="Freeform 179">
              <a:extLst>
                <a:ext uri="{FF2B5EF4-FFF2-40B4-BE49-F238E27FC236}">
                  <a16:creationId xmlns:a16="http://schemas.microsoft.com/office/drawing/2014/main" id="{17557471-4B3C-46CB-968B-BDEA078FD4CA}"/>
                </a:ext>
              </a:extLst>
            </p:cNvPr>
            <p:cNvSpPr>
              <a:spLocks noEditPoints="1"/>
            </p:cNvSpPr>
            <p:nvPr/>
          </p:nvSpPr>
          <p:spPr bwMode="auto">
            <a:xfrm>
              <a:off x="4524372" y="2807920"/>
              <a:ext cx="61969" cy="306000"/>
            </a:xfrm>
            <a:custGeom>
              <a:avLst/>
              <a:gdLst>
                <a:gd name="T0" fmla="*/ 10 w 20"/>
                <a:gd name="T1" fmla="*/ 38 h 94"/>
                <a:gd name="T2" fmla="*/ 14 w 20"/>
                <a:gd name="T3" fmla="*/ 34 h 94"/>
                <a:gd name="T4" fmla="*/ 10 w 20"/>
                <a:gd name="T5" fmla="*/ 30 h 94"/>
                <a:gd name="T6" fmla="*/ 6 w 20"/>
                <a:gd name="T7" fmla="*/ 34 h 94"/>
                <a:gd name="T8" fmla="*/ 10 w 20"/>
                <a:gd name="T9" fmla="*/ 38 h 94"/>
                <a:gd name="T10" fmla="*/ 10 w 20"/>
                <a:gd name="T11" fmla="*/ 23 h 94"/>
                <a:gd name="T12" fmla="*/ 14 w 20"/>
                <a:gd name="T13" fmla="*/ 19 h 94"/>
                <a:gd name="T14" fmla="*/ 10 w 20"/>
                <a:gd name="T15" fmla="*/ 15 h 94"/>
                <a:gd name="T16" fmla="*/ 6 w 20"/>
                <a:gd name="T17" fmla="*/ 19 h 94"/>
                <a:gd name="T18" fmla="*/ 10 w 20"/>
                <a:gd name="T19" fmla="*/ 23 h 94"/>
                <a:gd name="T20" fmla="*/ 10 w 20"/>
                <a:gd name="T21" fmla="*/ 8 h 94"/>
                <a:gd name="T22" fmla="*/ 13 w 20"/>
                <a:gd name="T23" fmla="*/ 7 h 94"/>
                <a:gd name="T24" fmla="*/ 14 w 20"/>
                <a:gd name="T25" fmla="*/ 4 h 94"/>
                <a:gd name="T26" fmla="*/ 13 w 20"/>
                <a:gd name="T27" fmla="*/ 1 h 94"/>
                <a:gd name="T28" fmla="*/ 7 w 20"/>
                <a:gd name="T29" fmla="*/ 1 h 94"/>
                <a:gd name="T30" fmla="*/ 6 w 20"/>
                <a:gd name="T31" fmla="*/ 4 h 94"/>
                <a:gd name="T32" fmla="*/ 7 w 20"/>
                <a:gd name="T33" fmla="*/ 7 h 94"/>
                <a:gd name="T34" fmla="*/ 10 w 20"/>
                <a:gd name="T35" fmla="*/ 8 h 94"/>
                <a:gd name="T36" fmla="*/ 10 w 20"/>
                <a:gd name="T37" fmla="*/ 68 h 94"/>
                <a:gd name="T38" fmla="*/ 14 w 20"/>
                <a:gd name="T39" fmla="*/ 64 h 94"/>
                <a:gd name="T40" fmla="*/ 10 w 20"/>
                <a:gd name="T41" fmla="*/ 60 h 94"/>
                <a:gd name="T42" fmla="*/ 6 w 20"/>
                <a:gd name="T43" fmla="*/ 64 h 94"/>
                <a:gd name="T44" fmla="*/ 10 w 20"/>
                <a:gd name="T45" fmla="*/ 68 h 94"/>
                <a:gd name="T46" fmla="*/ 10 w 20"/>
                <a:gd name="T47" fmla="*/ 75 h 94"/>
                <a:gd name="T48" fmla="*/ 0 w 20"/>
                <a:gd name="T49" fmla="*/ 85 h 94"/>
                <a:gd name="T50" fmla="*/ 10 w 20"/>
                <a:gd name="T51" fmla="*/ 94 h 94"/>
                <a:gd name="T52" fmla="*/ 20 w 20"/>
                <a:gd name="T53" fmla="*/ 85 h 94"/>
                <a:gd name="T54" fmla="*/ 10 w 20"/>
                <a:gd name="T55" fmla="*/ 75 h 94"/>
                <a:gd name="T56" fmla="*/ 10 w 20"/>
                <a:gd name="T57" fmla="*/ 53 h 94"/>
                <a:gd name="T58" fmla="*/ 14 w 20"/>
                <a:gd name="T59" fmla="*/ 49 h 94"/>
                <a:gd name="T60" fmla="*/ 10 w 20"/>
                <a:gd name="T61" fmla="*/ 45 h 94"/>
                <a:gd name="T62" fmla="*/ 6 w 20"/>
                <a:gd name="T63" fmla="*/ 49 h 94"/>
                <a:gd name="T64" fmla="*/ 10 w 20"/>
                <a:gd name="T65"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94">
                  <a:moveTo>
                    <a:pt x="10" y="38"/>
                  </a:moveTo>
                  <a:cubicBezTo>
                    <a:pt x="12" y="38"/>
                    <a:pt x="14" y="36"/>
                    <a:pt x="14" y="34"/>
                  </a:cubicBezTo>
                  <a:cubicBezTo>
                    <a:pt x="14" y="32"/>
                    <a:pt x="12" y="30"/>
                    <a:pt x="10" y="30"/>
                  </a:cubicBezTo>
                  <a:cubicBezTo>
                    <a:pt x="8" y="30"/>
                    <a:pt x="6" y="32"/>
                    <a:pt x="6" y="34"/>
                  </a:cubicBezTo>
                  <a:cubicBezTo>
                    <a:pt x="6" y="36"/>
                    <a:pt x="8" y="38"/>
                    <a:pt x="10" y="38"/>
                  </a:cubicBezTo>
                  <a:close/>
                  <a:moveTo>
                    <a:pt x="10" y="23"/>
                  </a:moveTo>
                  <a:cubicBezTo>
                    <a:pt x="12" y="23"/>
                    <a:pt x="14" y="21"/>
                    <a:pt x="14" y="19"/>
                  </a:cubicBezTo>
                  <a:cubicBezTo>
                    <a:pt x="14" y="17"/>
                    <a:pt x="12" y="15"/>
                    <a:pt x="10" y="15"/>
                  </a:cubicBezTo>
                  <a:cubicBezTo>
                    <a:pt x="8" y="15"/>
                    <a:pt x="6" y="17"/>
                    <a:pt x="6" y="19"/>
                  </a:cubicBezTo>
                  <a:cubicBezTo>
                    <a:pt x="6" y="21"/>
                    <a:pt x="8" y="23"/>
                    <a:pt x="10" y="23"/>
                  </a:cubicBezTo>
                  <a:close/>
                  <a:moveTo>
                    <a:pt x="10" y="8"/>
                  </a:moveTo>
                  <a:cubicBezTo>
                    <a:pt x="11" y="8"/>
                    <a:pt x="12" y="8"/>
                    <a:pt x="13" y="7"/>
                  </a:cubicBezTo>
                  <a:cubicBezTo>
                    <a:pt x="14" y="6"/>
                    <a:pt x="14" y="5"/>
                    <a:pt x="14" y="4"/>
                  </a:cubicBezTo>
                  <a:cubicBezTo>
                    <a:pt x="14" y="3"/>
                    <a:pt x="14" y="2"/>
                    <a:pt x="13" y="1"/>
                  </a:cubicBezTo>
                  <a:cubicBezTo>
                    <a:pt x="11" y="0"/>
                    <a:pt x="9" y="0"/>
                    <a:pt x="7" y="1"/>
                  </a:cubicBezTo>
                  <a:cubicBezTo>
                    <a:pt x="6" y="2"/>
                    <a:pt x="6" y="3"/>
                    <a:pt x="6" y="4"/>
                  </a:cubicBezTo>
                  <a:cubicBezTo>
                    <a:pt x="6" y="5"/>
                    <a:pt x="6" y="6"/>
                    <a:pt x="7" y="7"/>
                  </a:cubicBezTo>
                  <a:cubicBezTo>
                    <a:pt x="8" y="8"/>
                    <a:pt x="9" y="8"/>
                    <a:pt x="10" y="8"/>
                  </a:cubicBezTo>
                  <a:close/>
                  <a:moveTo>
                    <a:pt x="10" y="68"/>
                  </a:moveTo>
                  <a:cubicBezTo>
                    <a:pt x="12" y="68"/>
                    <a:pt x="14" y="66"/>
                    <a:pt x="14" y="64"/>
                  </a:cubicBezTo>
                  <a:cubicBezTo>
                    <a:pt x="14" y="62"/>
                    <a:pt x="12" y="60"/>
                    <a:pt x="10" y="60"/>
                  </a:cubicBezTo>
                  <a:cubicBezTo>
                    <a:pt x="8" y="60"/>
                    <a:pt x="6" y="62"/>
                    <a:pt x="6" y="64"/>
                  </a:cubicBezTo>
                  <a:cubicBezTo>
                    <a:pt x="6" y="66"/>
                    <a:pt x="8" y="68"/>
                    <a:pt x="10" y="68"/>
                  </a:cubicBezTo>
                  <a:close/>
                  <a:moveTo>
                    <a:pt x="10" y="75"/>
                  </a:moveTo>
                  <a:cubicBezTo>
                    <a:pt x="5" y="75"/>
                    <a:pt x="0" y="79"/>
                    <a:pt x="0" y="85"/>
                  </a:cubicBezTo>
                  <a:cubicBezTo>
                    <a:pt x="0" y="90"/>
                    <a:pt x="5" y="94"/>
                    <a:pt x="10" y="94"/>
                  </a:cubicBezTo>
                  <a:cubicBezTo>
                    <a:pt x="15" y="94"/>
                    <a:pt x="20" y="90"/>
                    <a:pt x="20" y="85"/>
                  </a:cubicBezTo>
                  <a:cubicBezTo>
                    <a:pt x="20" y="79"/>
                    <a:pt x="15" y="75"/>
                    <a:pt x="10" y="75"/>
                  </a:cubicBezTo>
                  <a:close/>
                  <a:moveTo>
                    <a:pt x="10" y="53"/>
                  </a:moveTo>
                  <a:cubicBezTo>
                    <a:pt x="12" y="53"/>
                    <a:pt x="14" y="51"/>
                    <a:pt x="14" y="49"/>
                  </a:cubicBezTo>
                  <a:cubicBezTo>
                    <a:pt x="14" y="47"/>
                    <a:pt x="12" y="45"/>
                    <a:pt x="10" y="45"/>
                  </a:cubicBezTo>
                  <a:cubicBezTo>
                    <a:pt x="8" y="45"/>
                    <a:pt x="6" y="47"/>
                    <a:pt x="6" y="49"/>
                  </a:cubicBezTo>
                  <a:cubicBezTo>
                    <a:pt x="6" y="51"/>
                    <a:pt x="8" y="53"/>
                    <a:pt x="10" y="53"/>
                  </a:cubicBez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8" name="Freeform 183">
              <a:extLst>
                <a:ext uri="{FF2B5EF4-FFF2-40B4-BE49-F238E27FC236}">
                  <a16:creationId xmlns:a16="http://schemas.microsoft.com/office/drawing/2014/main" id="{1C695B36-0F58-4D45-9BAC-11118B019989}"/>
                </a:ext>
              </a:extLst>
            </p:cNvPr>
            <p:cNvSpPr/>
            <p:nvPr/>
          </p:nvSpPr>
          <p:spPr bwMode="auto">
            <a:xfrm>
              <a:off x="3790034" y="1950068"/>
              <a:ext cx="1530646" cy="876869"/>
            </a:xfrm>
            <a:custGeom>
              <a:avLst/>
              <a:gdLst>
                <a:gd name="T0" fmla="*/ 0 w 988"/>
                <a:gd name="T1" fmla="*/ 566 h 566"/>
                <a:gd name="T2" fmla="*/ 494 w 988"/>
                <a:gd name="T3" fmla="*/ 0 h 566"/>
                <a:gd name="T4" fmla="*/ 988 w 988"/>
                <a:gd name="T5" fmla="*/ 566 h 566"/>
                <a:gd name="T6" fmla="*/ 0 w 988"/>
                <a:gd name="T7" fmla="*/ 566 h 566"/>
              </a:gdLst>
              <a:ahLst/>
              <a:cxnLst>
                <a:cxn ang="0">
                  <a:pos x="T0" y="T1"/>
                </a:cxn>
                <a:cxn ang="0">
                  <a:pos x="T2" y="T3"/>
                </a:cxn>
                <a:cxn ang="0">
                  <a:pos x="T4" y="T5"/>
                </a:cxn>
                <a:cxn ang="0">
                  <a:pos x="T6" y="T7"/>
                </a:cxn>
              </a:cxnLst>
              <a:rect l="0" t="0" r="r" b="b"/>
              <a:pathLst>
                <a:path w="988" h="566">
                  <a:moveTo>
                    <a:pt x="0" y="566"/>
                  </a:moveTo>
                  <a:lnTo>
                    <a:pt x="494" y="0"/>
                  </a:lnTo>
                  <a:lnTo>
                    <a:pt x="988" y="566"/>
                  </a:lnTo>
                  <a:lnTo>
                    <a:pt x="0" y="566"/>
                  </a:ln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22" name="Freeform 250">
              <a:extLst>
                <a:ext uri="{FF2B5EF4-FFF2-40B4-BE49-F238E27FC236}">
                  <a16:creationId xmlns:a16="http://schemas.microsoft.com/office/drawing/2014/main" id="{823F52A3-F4C8-4E05-903F-A24E24EC4717}"/>
                </a:ext>
              </a:extLst>
            </p:cNvPr>
            <p:cNvSpPr>
              <a:spLocks noChangeAspect="1" noEditPoints="1"/>
            </p:cNvSpPr>
            <p:nvPr/>
          </p:nvSpPr>
          <p:spPr bwMode="auto">
            <a:xfrm>
              <a:off x="4411356" y="2356732"/>
              <a:ext cx="288000" cy="288000"/>
            </a:xfrm>
            <a:custGeom>
              <a:avLst/>
              <a:gdLst>
                <a:gd name="T0" fmla="*/ 19 w 229"/>
                <a:gd name="T1" fmla="*/ 0 h 217"/>
                <a:gd name="T2" fmla="*/ 209 w 229"/>
                <a:gd name="T3" fmla="*/ 0 h 217"/>
                <a:gd name="T4" fmla="*/ 229 w 229"/>
                <a:gd name="T5" fmla="*/ 20 h 217"/>
                <a:gd name="T6" fmla="*/ 229 w 229"/>
                <a:gd name="T7" fmla="*/ 140 h 217"/>
                <a:gd name="T8" fmla="*/ 209 w 229"/>
                <a:gd name="T9" fmla="*/ 160 h 217"/>
                <a:gd name="T10" fmla="*/ 19 w 229"/>
                <a:gd name="T11" fmla="*/ 160 h 217"/>
                <a:gd name="T12" fmla="*/ 0 w 229"/>
                <a:gd name="T13" fmla="*/ 140 h 217"/>
                <a:gd name="T14" fmla="*/ 0 w 229"/>
                <a:gd name="T15" fmla="*/ 20 h 217"/>
                <a:gd name="T16" fmla="*/ 19 w 229"/>
                <a:gd name="T17" fmla="*/ 0 h 217"/>
                <a:gd name="T18" fmla="*/ 56 w 229"/>
                <a:gd name="T19" fmla="*/ 203 h 217"/>
                <a:gd name="T20" fmla="*/ 94 w 229"/>
                <a:gd name="T21" fmla="*/ 199 h 217"/>
                <a:gd name="T22" fmla="*/ 94 w 229"/>
                <a:gd name="T23" fmla="*/ 171 h 217"/>
                <a:gd name="T24" fmla="*/ 140 w 229"/>
                <a:gd name="T25" fmla="*/ 171 h 217"/>
                <a:gd name="T26" fmla="*/ 140 w 229"/>
                <a:gd name="T27" fmla="*/ 199 h 217"/>
                <a:gd name="T28" fmla="*/ 176 w 229"/>
                <a:gd name="T29" fmla="*/ 203 h 217"/>
                <a:gd name="T30" fmla="*/ 176 w 229"/>
                <a:gd name="T31" fmla="*/ 217 h 217"/>
                <a:gd name="T32" fmla="*/ 56 w 229"/>
                <a:gd name="T33" fmla="*/ 217 h 217"/>
                <a:gd name="T34" fmla="*/ 56 w 229"/>
                <a:gd name="T35" fmla="*/ 203 h 217"/>
                <a:gd name="T36" fmla="*/ 17 w 229"/>
                <a:gd name="T37" fmla="*/ 19 h 217"/>
                <a:gd name="T38" fmla="*/ 17 w 229"/>
                <a:gd name="T39" fmla="*/ 124 h 217"/>
                <a:gd name="T40" fmla="*/ 210 w 229"/>
                <a:gd name="T41" fmla="*/ 124 h 217"/>
                <a:gd name="T42" fmla="*/ 210 w 229"/>
                <a:gd name="T43" fmla="*/ 19 h 217"/>
                <a:gd name="T44" fmla="*/ 17 w 229"/>
                <a:gd name="T45" fmla="*/ 19 h 217"/>
                <a:gd name="T46" fmla="*/ 191 w 229"/>
                <a:gd name="T47" fmla="*/ 134 h 217"/>
                <a:gd name="T48" fmla="*/ 183 w 229"/>
                <a:gd name="T49" fmla="*/ 142 h 217"/>
                <a:gd name="T50" fmla="*/ 191 w 229"/>
                <a:gd name="T51" fmla="*/ 150 h 217"/>
                <a:gd name="T52" fmla="*/ 199 w 229"/>
                <a:gd name="T53" fmla="*/ 142 h 217"/>
                <a:gd name="T54" fmla="*/ 191 w 229"/>
                <a:gd name="T55" fmla="*/ 13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17">
                  <a:moveTo>
                    <a:pt x="19" y="0"/>
                  </a:moveTo>
                  <a:cubicBezTo>
                    <a:pt x="209" y="0"/>
                    <a:pt x="209" y="0"/>
                    <a:pt x="209" y="0"/>
                  </a:cubicBezTo>
                  <a:cubicBezTo>
                    <a:pt x="220" y="0"/>
                    <a:pt x="229" y="9"/>
                    <a:pt x="229" y="20"/>
                  </a:cubicBezTo>
                  <a:cubicBezTo>
                    <a:pt x="229" y="140"/>
                    <a:pt x="229" y="140"/>
                    <a:pt x="229" y="140"/>
                  </a:cubicBezTo>
                  <a:cubicBezTo>
                    <a:pt x="229" y="151"/>
                    <a:pt x="220" y="160"/>
                    <a:pt x="209" y="160"/>
                  </a:cubicBezTo>
                  <a:cubicBezTo>
                    <a:pt x="19" y="160"/>
                    <a:pt x="19" y="160"/>
                    <a:pt x="19" y="160"/>
                  </a:cubicBezTo>
                  <a:cubicBezTo>
                    <a:pt x="8" y="160"/>
                    <a:pt x="0" y="151"/>
                    <a:pt x="0" y="140"/>
                  </a:cubicBezTo>
                  <a:cubicBezTo>
                    <a:pt x="0" y="20"/>
                    <a:pt x="0" y="20"/>
                    <a:pt x="0" y="20"/>
                  </a:cubicBezTo>
                  <a:cubicBezTo>
                    <a:pt x="0" y="9"/>
                    <a:pt x="8" y="0"/>
                    <a:pt x="19" y="0"/>
                  </a:cubicBezTo>
                  <a:close/>
                  <a:moveTo>
                    <a:pt x="56" y="203"/>
                  </a:moveTo>
                  <a:cubicBezTo>
                    <a:pt x="69" y="201"/>
                    <a:pt x="81" y="199"/>
                    <a:pt x="94" y="199"/>
                  </a:cubicBezTo>
                  <a:cubicBezTo>
                    <a:pt x="94" y="171"/>
                    <a:pt x="94" y="171"/>
                    <a:pt x="94" y="171"/>
                  </a:cubicBezTo>
                  <a:cubicBezTo>
                    <a:pt x="140" y="171"/>
                    <a:pt x="140" y="171"/>
                    <a:pt x="140" y="171"/>
                  </a:cubicBezTo>
                  <a:cubicBezTo>
                    <a:pt x="140" y="199"/>
                    <a:pt x="140" y="199"/>
                    <a:pt x="140" y="199"/>
                  </a:cubicBezTo>
                  <a:cubicBezTo>
                    <a:pt x="152" y="200"/>
                    <a:pt x="164" y="201"/>
                    <a:pt x="176" y="203"/>
                  </a:cubicBezTo>
                  <a:cubicBezTo>
                    <a:pt x="176" y="217"/>
                    <a:pt x="176" y="217"/>
                    <a:pt x="176" y="217"/>
                  </a:cubicBezTo>
                  <a:cubicBezTo>
                    <a:pt x="56" y="217"/>
                    <a:pt x="56" y="217"/>
                    <a:pt x="56" y="217"/>
                  </a:cubicBezTo>
                  <a:cubicBezTo>
                    <a:pt x="56" y="213"/>
                    <a:pt x="56" y="208"/>
                    <a:pt x="56" y="203"/>
                  </a:cubicBezTo>
                  <a:close/>
                  <a:moveTo>
                    <a:pt x="17" y="19"/>
                  </a:moveTo>
                  <a:cubicBezTo>
                    <a:pt x="17" y="124"/>
                    <a:pt x="17" y="124"/>
                    <a:pt x="17" y="124"/>
                  </a:cubicBezTo>
                  <a:cubicBezTo>
                    <a:pt x="210" y="124"/>
                    <a:pt x="210" y="124"/>
                    <a:pt x="210" y="124"/>
                  </a:cubicBezTo>
                  <a:cubicBezTo>
                    <a:pt x="210" y="19"/>
                    <a:pt x="210" y="19"/>
                    <a:pt x="210" y="19"/>
                  </a:cubicBezTo>
                  <a:cubicBezTo>
                    <a:pt x="17" y="19"/>
                    <a:pt x="17" y="19"/>
                    <a:pt x="17" y="19"/>
                  </a:cubicBezTo>
                  <a:close/>
                  <a:moveTo>
                    <a:pt x="191" y="134"/>
                  </a:moveTo>
                  <a:cubicBezTo>
                    <a:pt x="186" y="134"/>
                    <a:pt x="183" y="137"/>
                    <a:pt x="183" y="142"/>
                  </a:cubicBezTo>
                  <a:cubicBezTo>
                    <a:pt x="183" y="146"/>
                    <a:pt x="186" y="150"/>
                    <a:pt x="191" y="150"/>
                  </a:cubicBezTo>
                  <a:cubicBezTo>
                    <a:pt x="195" y="150"/>
                    <a:pt x="199" y="146"/>
                    <a:pt x="199" y="142"/>
                  </a:cubicBezTo>
                  <a:cubicBezTo>
                    <a:pt x="199" y="137"/>
                    <a:pt x="195" y="134"/>
                    <a:pt x="191" y="134"/>
                  </a:cubicBezTo>
                  <a:close/>
                </a:path>
              </a:pathLst>
            </a:custGeom>
            <a:solidFill>
              <a:schemeClr val="bg1"/>
            </a:solidFill>
            <a:ln>
              <a:noFill/>
            </a:ln>
          </p:spPr>
          <p:txBody>
            <a:bodyPr lIns="80296" tIns="40148" rIns="80296" bIns="40148"/>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580" b="0" i="0" u="none" strike="noStrike" kern="1200" cap="none" spc="0" normalizeH="0" baseline="0" noProof="0" dirty="0">
                <a:ln>
                  <a:noFill/>
                </a:ln>
                <a:solidFill>
                  <a:schemeClr val="tx1">
                    <a:lumMod val="65000"/>
                    <a:lumOff val="35000"/>
                  </a:schemeClr>
                </a:solidFill>
                <a:effectLst/>
                <a:uLnTx/>
                <a:uFillTx/>
                <a:cs typeface="+mn-ea"/>
                <a:sym typeface="+mn-lt"/>
              </a:endParaRPr>
            </a:p>
          </p:txBody>
        </p:sp>
      </p:grpSp>
      <p:grpSp>
        <p:nvGrpSpPr>
          <p:cNvPr id="29" name="组合 28">
            <a:extLst>
              <a:ext uri="{FF2B5EF4-FFF2-40B4-BE49-F238E27FC236}">
                <a16:creationId xmlns:a16="http://schemas.microsoft.com/office/drawing/2014/main" id="{16E95E38-C94E-4A94-BC9B-D9377D7FBDFC}"/>
              </a:ext>
            </a:extLst>
          </p:cNvPr>
          <p:cNvGrpSpPr/>
          <p:nvPr/>
        </p:nvGrpSpPr>
        <p:grpSpPr>
          <a:xfrm>
            <a:off x="2257837" y="2548074"/>
            <a:ext cx="1532196" cy="1158830"/>
            <a:chOff x="2257837" y="2548074"/>
            <a:chExt cx="1532196" cy="1158830"/>
          </a:xfrm>
        </p:grpSpPr>
        <p:sp>
          <p:nvSpPr>
            <p:cNvPr id="7" name="Freeform 182">
              <a:extLst>
                <a:ext uri="{FF2B5EF4-FFF2-40B4-BE49-F238E27FC236}">
                  <a16:creationId xmlns:a16="http://schemas.microsoft.com/office/drawing/2014/main" id="{5348EA2A-F729-45C7-AFE2-14C1AF899022}"/>
                </a:ext>
              </a:extLst>
            </p:cNvPr>
            <p:cNvSpPr/>
            <p:nvPr/>
          </p:nvSpPr>
          <p:spPr bwMode="auto">
            <a:xfrm>
              <a:off x="2257837" y="2826937"/>
              <a:ext cx="1532196" cy="879967"/>
            </a:xfrm>
            <a:custGeom>
              <a:avLst/>
              <a:gdLst>
                <a:gd name="T0" fmla="*/ 0 w 989"/>
                <a:gd name="T1" fmla="*/ 0 h 568"/>
                <a:gd name="T2" fmla="*/ 495 w 989"/>
                <a:gd name="T3" fmla="*/ 568 h 568"/>
                <a:gd name="T4" fmla="*/ 989 w 989"/>
                <a:gd name="T5" fmla="*/ 0 h 568"/>
                <a:gd name="T6" fmla="*/ 0 w 989"/>
                <a:gd name="T7" fmla="*/ 0 h 568"/>
              </a:gdLst>
              <a:ahLst/>
              <a:cxnLst>
                <a:cxn ang="0">
                  <a:pos x="T0" y="T1"/>
                </a:cxn>
                <a:cxn ang="0">
                  <a:pos x="T2" y="T3"/>
                </a:cxn>
                <a:cxn ang="0">
                  <a:pos x="T4" y="T5"/>
                </a:cxn>
                <a:cxn ang="0">
                  <a:pos x="T6" y="T7"/>
                </a:cxn>
              </a:cxnLst>
              <a:rect l="0" t="0" r="r" b="b"/>
              <a:pathLst>
                <a:path w="989" h="568">
                  <a:moveTo>
                    <a:pt x="0" y="0"/>
                  </a:moveTo>
                  <a:lnTo>
                    <a:pt x="495" y="568"/>
                  </a:lnTo>
                  <a:lnTo>
                    <a:pt x="989" y="0"/>
                  </a:lnTo>
                  <a:lnTo>
                    <a:pt x="0" y="0"/>
                  </a:lnTo>
                  <a:close/>
                </a:path>
              </a:pathLst>
            </a:custGeom>
            <a:solidFill>
              <a:srgbClr val="B5B5B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16" name="Freeform 191">
              <a:extLst>
                <a:ext uri="{FF2B5EF4-FFF2-40B4-BE49-F238E27FC236}">
                  <a16:creationId xmlns:a16="http://schemas.microsoft.com/office/drawing/2014/main" id="{B0CA4C80-268A-4FF5-9DC7-2E7923E79860}"/>
                </a:ext>
              </a:extLst>
            </p:cNvPr>
            <p:cNvSpPr>
              <a:spLocks noEditPoints="1"/>
            </p:cNvSpPr>
            <p:nvPr/>
          </p:nvSpPr>
          <p:spPr bwMode="auto">
            <a:xfrm>
              <a:off x="2993725" y="2548074"/>
              <a:ext cx="61200" cy="306000"/>
            </a:xfrm>
            <a:custGeom>
              <a:avLst/>
              <a:gdLst>
                <a:gd name="T0" fmla="*/ 10 w 19"/>
                <a:gd name="T1" fmla="*/ 56 h 94"/>
                <a:gd name="T2" fmla="*/ 6 w 19"/>
                <a:gd name="T3" fmla="*/ 60 h 94"/>
                <a:gd name="T4" fmla="*/ 10 w 19"/>
                <a:gd name="T5" fmla="*/ 64 h 94"/>
                <a:gd name="T6" fmla="*/ 14 w 19"/>
                <a:gd name="T7" fmla="*/ 60 h 94"/>
                <a:gd name="T8" fmla="*/ 10 w 19"/>
                <a:gd name="T9" fmla="*/ 56 h 94"/>
                <a:gd name="T10" fmla="*/ 7 w 19"/>
                <a:gd name="T11" fmla="*/ 87 h 94"/>
                <a:gd name="T12" fmla="*/ 6 w 19"/>
                <a:gd name="T13" fmla="*/ 90 h 94"/>
                <a:gd name="T14" fmla="*/ 7 w 19"/>
                <a:gd name="T15" fmla="*/ 93 h 94"/>
                <a:gd name="T16" fmla="*/ 10 w 19"/>
                <a:gd name="T17" fmla="*/ 94 h 94"/>
                <a:gd name="T18" fmla="*/ 12 w 19"/>
                <a:gd name="T19" fmla="*/ 93 h 94"/>
                <a:gd name="T20" fmla="*/ 14 w 19"/>
                <a:gd name="T21" fmla="*/ 90 h 94"/>
                <a:gd name="T22" fmla="*/ 12 w 19"/>
                <a:gd name="T23" fmla="*/ 87 h 94"/>
                <a:gd name="T24" fmla="*/ 7 w 19"/>
                <a:gd name="T25" fmla="*/ 87 h 94"/>
                <a:gd name="T26" fmla="*/ 10 w 19"/>
                <a:gd name="T27" fmla="*/ 71 h 94"/>
                <a:gd name="T28" fmla="*/ 6 w 19"/>
                <a:gd name="T29" fmla="*/ 75 h 94"/>
                <a:gd name="T30" fmla="*/ 10 w 19"/>
                <a:gd name="T31" fmla="*/ 79 h 94"/>
                <a:gd name="T32" fmla="*/ 14 w 19"/>
                <a:gd name="T33" fmla="*/ 75 h 94"/>
                <a:gd name="T34" fmla="*/ 10 w 19"/>
                <a:gd name="T35" fmla="*/ 71 h 94"/>
                <a:gd name="T36" fmla="*/ 10 w 19"/>
                <a:gd name="T37" fmla="*/ 42 h 94"/>
                <a:gd name="T38" fmla="*/ 6 w 19"/>
                <a:gd name="T39" fmla="*/ 46 h 94"/>
                <a:gd name="T40" fmla="*/ 10 w 19"/>
                <a:gd name="T41" fmla="*/ 50 h 94"/>
                <a:gd name="T42" fmla="*/ 14 w 19"/>
                <a:gd name="T43" fmla="*/ 46 h 94"/>
                <a:gd name="T44" fmla="*/ 10 w 19"/>
                <a:gd name="T45" fmla="*/ 42 h 94"/>
                <a:gd name="T46" fmla="*/ 10 w 19"/>
                <a:gd name="T47" fmla="*/ 0 h 94"/>
                <a:gd name="T48" fmla="*/ 0 w 19"/>
                <a:gd name="T49" fmla="*/ 10 h 94"/>
                <a:gd name="T50" fmla="*/ 10 w 19"/>
                <a:gd name="T51" fmla="*/ 20 h 94"/>
                <a:gd name="T52" fmla="*/ 19 w 19"/>
                <a:gd name="T53" fmla="*/ 10 h 94"/>
                <a:gd name="T54" fmla="*/ 10 w 19"/>
                <a:gd name="T55" fmla="*/ 0 h 94"/>
                <a:gd name="T56" fmla="*/ 10 w 19"/>
                <a:gd name="T57" fmla="*/ 27 h 94"/>
                <a:gd name="T58" fmla="*/ 6 w 19"/>
                <a:gd name="T59" fmla="*/ 31 h 94"/>
                <a:gd name="T60" fmla="*/ 10 w 19"/>
                <a:gd name="T61" fmla="*/ 35 h 94"/>
                <a:gd name="T62" fmla="*/ 14 w 19"/>
                <a:gd name="T63" fmla="*/ 31 h 94"/>
                <a:gd name="T64" fmla="*/ 10 w 19"/>
                <a:gd name="T65"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56"/>
                  </a:moveTo>
                  <a:cubicBezTo>
                    <a:pt x="7" y="56"/>
                    <a:pt x="6" y="58"/>
                    <a:pt x="6" y="60"/>
                  </a:cubicBezTo>
                  <a:cubicBezTo>
                    <a:pt x="6" y="63"/>
                    <a:pt x="7" y="64"/>
                    <a:pt x="10" y="64"/>
                  </a:cubicBezTo>
                  <a:cubicBezTo>
                    <a:pt x="12" y="64"/>
                    <a:pt x="14" y="63"/>
                    <a:pt x="14" y="60"/>
                  </a:cubicBezTo>
                  <a:cubicBezTo>
                    <a:pt x="14" y="58"/>
                    <a:pt x="12" y="56"/>
                    <a:pt x="10" y="56"/>
                  </a:cubicBezTo>
                  <a:close/>
                  <a:moveTo>
                    <a:pt x="7" y="87"/>
                  </a:moveTo>
                  <a:cubicBezTo>
                    <a:pt x="6" y="88"/>
                    <a:pt x="6" y="89"/>
                    <a:pt x="6" y="90"/>
                  </a:cubicBezTo>
                  <a:cubicBezTo>
                    <a:pt x="6" y="91"/>
                    <a:pt x="6" y="92"/>
                    <a:pt x="7" y="93"/>
                  </a:cubicBezTo>
                  <a:cubicBezTo>
                    <a:pt x="8" y="94"/>
                    <a:pt x="9" y="94"/>
                    <a:pt x="10" y="94"/>
                  </a:cubicBezTo>
                  <a:cubicBezTo>
                    <a:pt x="11" y="94"/>
                    <a:pt x="12" y="94"/>
                    <a:pt x="12" y="93"/>
                  </a:cubicBezTo>
                  <a:cubicBezTo>
                    <a:pt x="13" y="92"/>
                    <a:pt x="14" y="91"/>
                    <a:pt x="14" y="90"/>
                  </a:cubicBezTo>
                  <a:cubicBezTo>
                    <a:pt x="14" y="89"/>
                    <a:pt x="13" y="88"/>
                    <a:pt x="12" y="87"/>
                  </a:cubicBezTo>
                  <a:cubicBezTo>
                    <a:pt x="11" y="86"/>
                    <a:pt x="8" y="86"/>
                    <a:pt x="7" y="87"/>
                  </a:cubicBezTo>
                  <a:close/>
                  <a:moveTo>
                    <a:pt x="10" y="71"/>
                  </a:moveTo>
                  <a:cubicBezTo>
                    <a:pt x="7" y="71"/>
                    <a:pt x="6" y="73"/>
                    <a:pt x="6" y="75"/>
                  </a:cubicBezTo>
                  <a:cubicBezTo>
                    <a:pt x="6" y="78"/>
                    <a:pt x="7" y="79"/>
                    <a:pt x="10" y="79"/>
                  </a:cubicBezTo>
                  <a:cubicBezTo>
                    <a:pt x="12" y="79"/>
                    <a:pt x="14" y="78"/>
                    <a:pt x="14" y="75"/>
                  </a:cubicBezTo>
                  <a:cubicBezTo>
                    <a:pt x="14" y="73"/>
                    <a:pt x="12" y="71"/>
                    <a:pt x="10" y="71"/>
                  </a:cubicBezTo>
                  <a:close/>
                  <a:moveTo>
                    <a:pt x="10" y="42"/>
                  </a:moveTo>
                  <a:cubicBezTo>
                    <a:pt x="7" y="42"/>
                    <a:pt x="6" y="43"/>
                    <a:pt x="6" y="46"/>
                  </a:cubicBezTo>
                  <a:cubicBezTo>
                    <a:pt x="6" y="48"/>
                    <a:pt x="7" y="50"/>
                    <a:pt x="10" y="50"/>
                  </a:cubicBezTo>
                  <a:cubicBezTo>
                    <a:pt x="12" y="50"/>
                    <a:pt x="14" y="48"/>
                    <a:pt x="14" y="46"/>
                  </a:cubicBezTo>
                  <a:cubicBezTo>
                    <a:pt x="14" y="43"/>
                    <a:pt x="12" y="42"/>
                    <a:pt x="10" y="42"/>
                  </a:cubicBezTo>
                  <a:close/>
                  <a:moveTo>
                    <a:pt x="10" y="0"/>
                  </a:moveTo>
                  <a:cubicBezTo>
                    <a:pt x="4" y="0"/>
                    <a:pt x="0" y="5"/>
                    <a:pt x="0" y="10"/>
                  </a:cubicBezTo>
                  <a:cubicBezTo>
                    <a:pt x="0" y="15"/>
                    <a:pt x="4" y="20"/>
                    <a:pt x="10" y="20"/>
                  </a:cubicBezTo>
                  <a:cubicBezTo>
                    <a:pt x="15" y="20"/>
                    <a:pt x="19" y="15"/>
                    <a:pt x="19" y="10"/>
                  </a:cubicBezTo>
                  <a:cubicBezTo>
                    <a:pt x="19" y="5"/>
                    <a:pt x="15" y="0"/>
                    <a:pt x="10" y="0"/>
                  </a:cubicBezTo>
                  <a:close/>
                  <a:moveTo>
                    <a:pt x="10" y="27"/>
                  </a:moveTo>
                  <a:cubicBezTo>
                    <a:pt x="7" y="27"/>
                    <a:pt x="6" y="28"/>
                    <a:pt x="6" y="31"/>
                  </a:cubicBezTo>
                  <a:cubicBezTo>
                    <a:pt x="6" y="33"/>
                    <a:pt x="7" y="35"/>
                    <a:pt x="10" y="35"/>
                  </a:cubicBezTo>
                  <a:cubicBezTo>
                    <a:pt x="12" y="35"/>
                    <a:pt x="14" y="33"/>
                    <a:pt x="14" y="31"/>
                  </a:cubicBezTo>
                  <a:cubicBezTo>
                    <a:pt x="14" y="28"/>
                    <a:pt x="12" y="27"/>
                    <a:pt x="10" y="27"/>
                  </a:cubicBezTo>
                  <a:close/>
                </a:path>
              </a:pathLst>
            </a:custGeom>
            <a:solidFill>
              <a:srgbClr val="B5B5B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23" name="Shape 1804">
              <a:extLst>
                <a:ext uri="{FF2B5EF4-FFF2-40B4-BE49-F238E27FC236}">
                  <a16:creationId xmlns:a16="http://schemas.microsoft.com/office/drawing/2014/main" id="{B3FD3AB2-6135-402E-86AC-B8FBF3595F88}"/>
                </a:ext>
              </a:extLst>
            </p:cNvPr>
            <p:cNvSpPr>
              <a:spLocks noChangeAspect="1"/>
            </p:cNvSpPr>
            <p:nvPr/>
          </p:nvSpPr>
          <p:spPr>
            <a:xfrm>
              <a:off x="2879935" y="3036885"/>
              <a:ext cx="288000" cy="28800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chemeClr val="bg1"/>
            </a:solidFill>
            <a:ln w="12700">
              <a:miter lim="400000"/>
            </a:ln>
          </p:spPr>
          <p:txBody>
            <a:bodyPr lIns="0" tIns="0" rIns="0" bIns="0" anchor="ctr"/>
            <a:lstStyle/>
            <a:p>
              <a:pPr lvl="0"/>
              <a:endParaRPr sz="1300"/>
            </a:p>
          </p:txBody>
        </p:sp>
      </p:grpSp>
      <p:grpSp>
        <p:nvGrpSpPr>
          <p:cNvPr id="32" name="组合 31">
            <a:extLst>
              <a:ext uri="{FF2B5EF4-FFF2-40B4-BE49-F238E27FC236}">
                <a16:creationId xmlns:a16="http://schemas.microsoft.com/office/drawing/2014/main" id="{FBB45D2D-FD6B-4FA5-8293-3902D0A64CB3}"/>
              </a:ext>
            </a:extLst>
          </p:cNvPr>
          <p:cNvGrpSpPr/>
          <p:nvPr/>
        </p:nvGrpSpPr>
        <p:grpSpPr>
          <a:xfrm>
            <a:off x="6852877" y="1950068"/>
            <a:ext cx="1530646" cy="1163852"/>
            <a:chOff x="6852877" y="1950068"/>
            <a:chExt cx="1530646" cy="1163852"/>
          </a:xfrm>
        </p:grpSpPr>
        <p:sp>
          <p:nvSpPr>
            <p:cNvPr id="10" name="Freeform 185">
              <a:extLst>
                <a:ext uri="{FF2B5EF4-FFF2-40B4-BE49-F238E27FC236}">
                  <a16:creationId xmlns:a16="http://schemas.microsoft.com/office/drawing/2014/main" id="{149440AC-E77E-46D8-9386-F8C811430BA7}"/>
                </a:ext>
              </a:extLst>
            </p:cNvPr>
            <p:cNvSpPr/>
            <p:nvPr/>
          </p:nvSpPr>
          <p:spPr bwMode="auto">
            <a:xfrm>
              <a:off x="6852877" y="1950068"/>
              <a:ext cx="1530646" cy="876869"/>
            </a:xfrm>
            <a:custGeom>
              <a:avLst/>
              <a:gdLst>
                <a:gd name="T0" fmla="*/ 0 w 988"/>
                <a:gd name="T1" fmla="*/ 566 h 566"/>
                <a:gd name="T2" fmla="*/ 494 w 988"/>
                <a:gd name="T3" fmla="*/ 0 h 566"/>
                <a:gd name="T4" fmla="*/ 988 w 988"/>
                <a:gd name="T5" fmla="*/ 566 h 566"/>
                <a:gd name="T6" fmla="*/ 0 w 988"/>
                <a:gd name="T7" fmla="*/ 566 h 566"/>
              </a:gdLst>
              <a:ahLst/>
              <a:cxnLst>
                <a:cxn ang="0">
                  <a:pos x="T0" y="T1"/>
                </a:cxn>
                <a:cxn ang="0">
                  <a:pos x="T2" y="T3"/>
                </a:cxn>
                <a:cxn ang="0">
                  <a:pos x="T4" y="T5"/>
                </a:cxn>
                <a:cxn ang="0">
                  <a:pos x="T6" y="T7"/>
                </a:cxn>
              </a:cxnLst>
              <a:rect l="0" t="0" r="r" b="b"/>
              <a:pathLst>
                <a:path w="988" h="566">
                  <a:moveTo>
                    <a:pt x="0" y="566"/>
                  </a:moveTo>
                  <a:lnTo>
                    <a:pt x="494" y="0"/>
                  </a:lnTo>
                  <a:lnTo>
                    <a:pt x="988" y="566"/>
                  </a:lnTo>
                  <a:lnTo>
                    <a:pt x="0" y="566"/>
                  </a:ln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20" name="Freeform 179">
              <a:extLst>
                <a:ext uri="{FF2B5EF4-FFF2-40B4-BE49-F238E27FC236}">
                  <a16:creationId xmlns:a16="http://schemas.microsoft.com/office/drawing/2014/main" id="{CCE81D39-BCAC-4326-A3D5-34D88FFE9321}"/>
                </a:ext>
              </a:extLst>
            </p:cNvPr>
            <p:cNvSpPr>
              <a:spLocks noEditPoints="1"/>
            </p:cNvSpPr>
            <p:nvPr/>
          </p:nvSpPr>
          <p:spPr bwMode="auto">
            <a:xfrm>
              <a:off x="7587717" y="2807920"/>
              <a:ext cx="61969" cy="306000"/>
            </a:xfrm>
            <a:custGeom>
              <a:avLst/>
              <a:gdLst>
                <a:gd name="T0" fmla="*/ 10 w 20"/>
                <a:gd name="T1" fmla="*/ 38 h 94"/>
                <a:gd name="T2" fmla="*/ 14 w 20"/>
                <a:gd name="T3" fmla="*/ 34 h 94"/>
                <a:gd name="T4" fmla="*/ 10 w 20"/>
                <a:gd name="T5" fmla="*/ 30 h 94"/>
                <a:gd name="T6" fmla="*/ 6 w 20"/>
                <a:gd name="T7" fmla="*/ 34 h 94"/>
                <a:gd name="T8" fmla="*/ 10 w 20"/>
                <a:gd name="T9" fmla="*/ 38 h 94"/>
                <a:gd name="T10" fmla="*/ 10 w 20"/>
                <a:gd name="T11" fmla="*/ 23 h 94"/>
                <a:gd name="T12" fmla="*/ 14 w 20"/>
                <a:gd name="T13" fmla="*/ 19 h 94"/>
                <a:gd name="T14" fmla="*/ 10 w 20"/>
                <a:gd name="T15" fmla="*/ 15 h 94"/>
                <a:gd name="T16" fmla="*/ 6 w 20"/>
                <a:gd name="T17" fmla="*/ 19 h 94"/>
                <a:gd name="T18" fmla="*/ 10 w 20"/>
                <a:gd name="T19" fmla="*/ 23 h 94"/>
                <a:gd name="T20" fmla="*/ 10 w 20"/>
                <a:gd name="T21" fmla="*/ 8 h 94"/>
                <a:gd name="T22" fmla="*/ 13 w 20"/>
                <a:gd name="T23" fmla="*/ 7 h 94"/>
                <a:gd name="T24" fmla="*/ 14 w 20"/>
                <a:gd name="T25" fmla="*/ 4 h 94"/>
                <a:gd name="T26" fmla="*/ 13 w 20"/>
                <a:gd name="T27" fmla="*/ 1 h 94"/>
                <a:gd name="T28" fmla="*/ 7 w 20"/>
                <a:gd name="T29" fmla="*/ 1 h 94"/>
                <a:gd name="T30" fmla="*/ 6 w 20"/>
                <a:gd name="T31" fmla="*/ 4 h 94"/>
                <a:gd name="T32" fmla="*/ 7 w 20"/>
                <a:gd name="T33" fmla="*/ 7 h 94"/>
                <a:gd name="T34" fmla="*/ 10 w 20"/>
                <a:gd name="T35" fmla="*/ 8 h 94"/>
                <a:gd name="T36" fmla="*/ 10 w 20"/>
                <a:gd name="T37" fmla="*/ 68 h 94"/>
                <a:gd name="T38" fmla="*/ 14 w 20"/>
                <a:gd name="T39" fmla="*/ 64 h 94"/>
                <a:gd name="T40" fmla="*/ 10 w 20"/>
                <a:gd name="T41" fmla="*/ 60 h 94"/>
                <a:gd name="T42" fmla="*/ 6 w 20"/>
                <a:gd name="T43" fmla="*/ 64 h 94"/>
                <a:gd name="T44" fmla="*/ 10 w 20"/>
                <a:gd name="T45" fmla="*/ 68 h 94"/>
                <a:gd name="T46" fmla="*/ 10 w 20"/>
                <a:gd name="T47" fmla="*/ 75 h 94"/>
                <a:gd name="T48" fmla="*/ 0 w 20"/>
                <a:gd name="T49" fmla="*/ 85 h 94"/>
                <a:gd name="T50" fmla="*/ 10 w 20"/>
                <a:gd name="T51" fmla="*/ 94 h 94"/>
                <a:gd name="T52" fmla="*/ 20 w 20"/>
                <a:gd name="T53" fmla="*/ 85 h 94"/>
                <a:gd name="T54" fmla="*/ 10 w 20"/>
                <a:gd name="T55" fmla="*/ 75 h 94"/>
                <a:gd name="T56" fmla="*/ 10 w 20"/>
                <a:gd name="T57" fmla="*/ 53 h 94"/>
                <a:gd name="T58" fmla="*/ 14 w 20"/>
                <a:gd name="T59" fmla="*/ 49 h 94"/>
                <a:gd name="T60" fmla="*/ 10 w 20"/>
                <a:gd name="T61" fmla="*/ 45 h 94"/>
                <a:gd name="T62" fmla="*/ 6 w 20"/>
                <a:gd name="T63" fmla="*/ 49 h 94"/>
                <a:gd name="T64" fmla="*/ 10 w 20"/>
                <a:gd name="T65"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94">
                  <a:moveTo>
                    <a:pt x="10" y="38"/>
                  </a:moveTo>
                  <a:cubicBezTo>
                    <a:pt x="12" y="38"/>
                    <a:pt x="14" y="36"/>
                    <a:pt x="14" y="34"/>
                  </a:cubicBezTo>
                  <a:cubicBezTo>
                    <a:pt x="14" y="32"/>
                    <a:pt x="12" y="30"/>
                    <a:pt x="10" y="30"/>
                  </a:cubicBezTo>
                  <a:cubicBezTo>
                    <a:pt x="8" y="30"/>
                    <a:pt x="6" y="32"/>
                    <a:pt x="6" y="34"/>
                  </a:cubicBezTo>
                  <a:cubicBezTo>
                    <a:pt x="6" y="36"/>
                    <a:pt x="8" y="38"/>
                    <a:pt x="10" y="38"/>
                  </a:cubicBezTo>
                  <a:close/>
                  <a:moveTo>
                    <a:pt x="10" y="23"/>
                  </a:moveTo>
                  <a:cubicBezTo>
                    <a:pt x="12" y="23"/>
                    <a:pt x="14" y="21"/>
                    <a:pt x="14" y="19"/>
                  </a:cubicBezTo>
                  <a:cubicBezTo>
                    <a:pt x="14" y="17"/>
                    <a:pt x="12" y="15"/>
                    <a:pt x="10" y="15"/>
                  </a:cubicBezTo>
                  <a:cubicBezTo>
                    <a:pt x="8" y="15"/>
                    <a:pt x="6" y="17"/>
                    <a:pt x="6" y="19"/>
                  </a:cubicBezTo>
                  <a:cubicBezTo>
                    <a:pt x="6" y="21"/>
                    <a:pt x="8" y="23"/>
                    <a:pt x="10" y="23"/>
                  </a:cubicBezTo>
                  <a:close/>
                  <a:moveTo>
                    <a:pt x="10" y="8"/>
                  </a:moveTo>
                  <a:cubicBezTo>
                    <a:pt x="11" y="8"/>
                    <a:pt x="12" y="8"/>
                    <a:pt x="13" y="7"/>
                  </a:cubicBezTo>
                  <a:cubicBezTo>
                    <a:pt x="14" y="6"/>
                    <a:pt x="14" y="5"/>
                    <a:pt x="14" y="4"/>
                  </a:cubicBezTo>
                  <a:cubicBezTo>
                    <a:pt x="14" y="3"/>
                    <a:pt x="14" y="2"/>
                    <a:pt x="13" y="1"/>
                  </a:cubicBezTo>
                  <a:cubicBezTo>
                    <a:pt x="11" y="0"/>
                    <a:pt x="9" y="0"/>
                    <a:pt x="7" y="1"/>
                  </a:cubicBezTo>
                  <a:cubicBezTo>
                    <a:pt x="6" y="2"/>
                    <a:pt x="6" y="3"/>
                    <a:pt x="6" y="4"/>
                  </a:cubicBezTo>
                  <a:cubicBezTo>
                    <a:pt x="6" y="5"/>
                    <a:pt x="6" y="6"/>
                    <a:pt x="7" y="7"/>
                  </a:cubicBezTo>
                  <a:cubicBezTo>
                    <a:pt x="8" y="8"/>
                    <a:pt x="9" y="8"/>
                    <a:pt x="10" y="8"/>
                  </a:cubicBezTo>
                  <a:close/>
                  <a:moveTo>
                    <a:pt x="10" y="68"/>
                  </a:moveTo>
                  <a:cubicBezTo>
                    <a:pt x="12" y="68"/>
                    <a:pt x="14" y="66"/>
                    <a:pt x="14" y="64"/>
                  </a:cubicBezTo>
                  <a:cubicBezTo>
                    <a:pt x="14" y="62"/>
                    <a:pt x="12" y="60"/>
                    <a:pt x="10" y="60"/>
                  </a:cubicBezTo>
                  <a:cubicBezTo>
                    <a:pt x="8" y="60"/>
                    <a:pt x="6" y="62"/>
                    <a:pt x="6" y="64"/>
                  </a:cubicBezTo>
                  <a:cubicBezTo>
                    <a:pt x="6" y="66"/>
                    <a:pt x="8" y="68"/>
                    <a:pt x="10" y="68"/>
                  </a:cubicBezTo>
                  <a:close/>
                  <a:moveTo>
                    <a:pt x="10" y="75"/>
                  </a:moveTo>
                  <a:cubicBezTo>
                    <a:pt x="5" y="75"/>
                    <a:pt x="0" y="79"/>
                    <a:pt x="0" y="85"/>
                  </a:cubicBezTo>
                  <a:cubicBezTo>
                    <a:pt x="0" y="90"/>
                    <a:pt x="5" y="94"/>
                    <a:pt x="10" y="94"/>
                  </a:cubicBezTo>
                  <a:cubicBezTo>
                    <a:pt x="15" y="94"/>
                    <a:pt x="20" y="90"/>
                    <a:pt x="20" y="85"/>
                  </a:cubicBezTo>
                  <a:cubicBezTo>
                    <a:pt x="20" y="79"/>
                    <a:pt x="15" y="75"/>
                    <a:pt x="10" y="75"/>
                  </a:cubicBezTo>
                  <a:close/>
                  <a:moveTo>
                    <a:pt x="10" y="53"/>
                  </a:moveTo>
                  <a:cubicBezTo>
                    <a:pt x="12" y="53"/>
                    <a:pt x="14" y="51"/>
                    <a:pt x="14" y="49"/>
                  </a:cubicBezTo>
                  <a:cubicBezTo>
                    <a:pt x="14" y="47"/>
                    <a:pt x="12" y="45"/>
                    <a:pt x="10" y="45"/>
                  </a:cubicBezTo>
                  <a:cubicBezTo>
                    <a:pt x="8" y="45"/>
                    <a:pt x="6" y="47"/>
                    <a:pt x="6" y="49"/>
                  </a:cubicBezTo>
                  <a:cubicBezTo>
                    <a:pt x="6" y="51"/>
                    <a:pt x="8" y="53"/>
                    <a:pt x="10" y="53"/>
                  </a:cubicBez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24" name="14-7">
              <a:extLst>
                <a:ext uri="{FF2B5EF4-FFF2-40B4-BE49-F238E27FC236}">
                  <a16:creationId xmlns:a16="http://schemas.microsoft.com/office/drawing/2014/main" id="{94E84E86-8C90-4F3B-81BD-CAE60992CAAC}"/>
                </a:ext>
              </a:extLst>
            </p:cNvPr>
            <p:cNvSpPr>
              <a:spLocks noChangeAspect="1"/>
            </p:cNvSpPr>
            <p:nvPr/>
          </p:nvSpPr>
          <p:spPr>
            <a:xfrm>
              <a:off x="7487576" y="2399294"/>
              <a:ext cx="324000" cy="267157"/>
            </a:xfrm>
            <a:custGeom>
              <a:avLst/>
              <a:gdLst>
                <a:gd name="connsiteX0" fmla="*/ 435416 w 609586"/>
                <a:gd name="connsiteY0" fmla="*/ 80352 h 502648"/>
                <a:gd name="connsiteX1" fmla="*/ 551577 w 609586"/>
                <a:gd name="connsiteY1" fmla="*/ 190215 h 502648"/>
                <a:gd name="connsiteX2" fmla="*/ 551577 w 609586"/>
                <a:gd name="connsiteY2" fmla="*/ 217693 h 502648"/>
                <a:gd name="connsiteX3" fmla="*/ 496140 w 609586"/>
                <a:gd name="connsiteY3" fmla="*/ 310936 h 502648"/>
                <a:gd name="connsiteX4" fmla="*/ 609586 w 609586"/>
                <a:gd name="connsiteY4" fmla="*/ 437323 h 502648"/>
                <a:gd name="connsiteX5" fmla="*/ 580534 w 609586"/>
                <a:gd name="connsiteY5" fmla="*/ 464753 h 502648"/>
                <a:gd name="connsiteX6" fmla="*/ 504951 w 609586"/>
                <a:gd name="connsiteY6" fmla="*/ 464753 h 502648"/>
                <a:gd name="connsiteX7" fmla="*/ 373787 w 609586"/>
                <a:gd name="connsiteY7" fmla="*/ 301459 h 502648"/>
                <a:gd name="connsiteX8" fmla="*/ 426510 w 609586"/>
                <a:gd name="connsiteY8" fmla="*/ 179500 h 502648"/>
                <a:gd name="connsiteX9" fmla="*/ 426510 w 609586"/>
                <a:gd name="connsiteY9" fmla="*/ 143641 h 502648"/>
                <a:gd name="connsiteX10" fmla="*/ 412126 w 609586"/>
                <a:gd name="connsiteY10" fmla="*/ 82543 h 502648"/>
                <a:gd name="connsiteX11" fmla="*/ 435416 w 609586"/>
                <a:gd name="connsiteY11" fmla="*/ 80352 h 502648"/>
                <a:gd name="connsiteX12" fmla="*/ 227788 w 609586"/>
                <a:gd name="connsiteY12" fmla="*/ 0 h 502648"/>
                <a:gd name="connsiteX13" fmla="*/ 379662 w 609586"/>
                <a:gd name="connsiteY13" fmla="*/ 143662 h 502648"/>
                <a:gd name="connsiteX14" fmla="*/ 379662 w 609586"/>
                <a:gd name="connsiteY14" fmla="*/ 179565 h 502648"/>
                <a:gd name="connsiteX15" fmla="*/ 307225 w 609586"/>
                <a:gd name="connsiteY15" fmla="*/ 301465 h 502648"/>
                <a:gd name="connsiteX16" fmla="*/ 455528 w 609586"/>
                <a:gd name="connsiteY16" fmla="*/ 466745 h 502648"/>
                <a:gd name="connsiteX17" fmla="*/ 417524 w 609586"/>
                <a:gd name="connsiteY17" fmla="*/ 502648 h 502648"/>
                <a:gd name="connsiteX18" fmla="*/ 38004 w 609586"/>
                <a:gd name="connsiteY18" fmla="*/ 502648 h 502648"/>
                <a:gd name="connsiteX19" fmla="*/ 0 w 609586"/>
                <a:gd name="connsiteY19" fmla="*/ 466745 h 502648"/>
                <a:gd name="connsiteX20" fmla="*/ 148350 w 609586"/>
                <a:gd name="connsiteY20" fmla="*/ 301465 h 502648"/>
                <a:gd name="connsiteX21" fmla="*/ 75913 w 609586"/>
                <a:gd name="connsiteY21" fmla="*/ 179565 h 502648"/>
                <a:gd name="connsiteX22" fmla="*/ 75913 w 609586"/>
                <a:gd name="connsiteY22" fmla="*/ 143662 h 502648"/>
                <a:gd name="connsiteX23" fmla="*/ 227788 w 609586"/>
                <a:gd name="connsiteY23" fmla="*/ 0 h 5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86" h="502648">
                  <a:moveTo>
                    <a:pt x="435416" y="80352"/>
                  </a:moveTo>
                  <a:cubicBezTo>
                    <a:pt x="499521" y="80352"/>
                    <a:pt x="551577" y="129545"/>
                    <a:pt x="551577" y="190215"/>
                  </a:cubicBezTo>
                  <a:lnTo>
                    <a:pt x="551577" y="217693"/>
                  </a:lnTo>
                  <a:cubicBezTo>
                    <a:pt x="551577" y="257219"/>
                    <a:pt x="529288" y="291601"/>
                    <a:pt x="496140" y="310936"/>
                  </a:cubicBezTo>
                  <a:cubicBezTo>
                    <a:pt x="553434" y="331175"/>
                    <a:pt x="609586" y="382416"/>
                    <a:pt x="609586" y="437323"/>
                  </a:cubicBezTo>
                  <a:cubicBezTo>
                    <a:pt x="609586" y="452467"/>
                    <a:pt x="596584" y="464753"/>
                    <a:pt x="580534" y="464753"/>
                  </a:cubicBezTo>
                  <a:lnTo>
                    <a:pt x="504951" y="464753"/>
                  </a:lnTo>
                  <a:cubicBezTo>
                    <a:pt x="503855" y="393607"/>
                    <a:pt x="444465" y="318793"/>
                    <a:pt x="373787" y="301459"/>
                  </a:cubicBezTo>
                  <a:cubicBezTo>
                    <a:pt x="411936" y="270457"/>
                    <a:pt x="426510" y="231217"/>
                    <a:pt x="426510" y="179500"/>
                  </a:cubicBezTo>
                  <a:lnTo>
                    <a:pt x="426510" y="143641"/>
                  </a:lnTo>
                  <a:cubicBezTo>
                    <a:pt x="426510" y="121783"/>
                    <a:pt x="421318" y="101068"/>
                    <a:pt x="412126" y="82543"/>
                  </a:cubicBezTo>
                  <a:cubicBezTo>
                    <a:pt x="419651" y="81114"/>
                    <a:pt x="427415" y="80352"/>
                    <a:pt x="435416" y="80352"/>
                  </a:cubicBezTo>
                  <a:close/>
                  <a:moveTo>
                    <a:pt x="227788" y="0"/>
                  </a:moveTo>
                  <a:cubicBezTo>
                    <a:pt x="311607" y="0"/>
                    <a:pt x="379662" y="64378"/>
                    <a:pt x="379662" y="143662"/>
                  </a:cubicBezTo>
                  <a:lnTo>
                    <a:pt x="379662" y="179565"/>
                  </a:lnTo>
                  <a:cubicBezTo>
                    <a:pt x="379662" y="231230"/>
                    <a:pt x="350516" y="276180"/>
                    <a:pt x="307225" y="301465"/>
                  </a:cubicBezTo>
                  <a:cubicBezTo>
                    <a:pt x="382186" y="327940"/>
                    <a:pt x="455528" y="394986"/>
                    <a:pt x="455528" y="466745"/>
                  </a:cubicBezTo>
                  <a:cubicBezTo>
                    <a:pt x="455528" y="486554"/>
                    <a:pt x="438574" y="502648"/>
                    <a:pt x="417524" y="502648"/>
                  </a:cubicBezTo>
                  <a:lnTo>
                    <a:pt x="38004" y="502648"/>
                  </a:lnTo>
                  <a:cubicBezTo>
                    <a:pt x="16954" y="502648"/>
                    <a:pt x="0" y="486554"/>
                    <a:pt x="0" y="466745"/>
                  </a:cubicBezTo>
                  <a:cubicBezTo>
                    <a:pt x="0" y="394986"/>
                    <a:pt x="73389" y="327940"/>
                    <a:pt x="148350" y="301465"/>
                  </a:cubicBezTo>
                  <a:cubicBezTo>
                    <a:pt x="105012" y="276180"/>
                    <a:pt x="75913" y="231230"/>
                    <a:pt x="75913" y="179565"/>
                  </a:cubicBezTo>
                  <a:lnTo>
                    <a:pt x="75913" y="143662"/>
                  </a:lnTo>
                  <a:cubicBezTo>
                    <a:pt x="75913" y="64378"/>
                    <a:pt x="143969" y="0"/>
                    <a:pt x="227788"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dirty="0">
                <a:solidFill>
                  <a:schemeClr val="tx1">
                    <a:lumMod val="50000"/>
                    <a:lumOff val="50000"/>
                  </a:schemeClr>
                </a:solidFill>
                <a:latin typeface="+mn-ea"/>
                <a:cs typeface="Aa楷体" panose="02000500000000000000" pitchFamily="2" charset="-122"/>
                <a:sym typeface="+mn-lt"/>
              </a:endParaRPr>
            </a:p>
          </p:txBody>
        </p:sp>
      </p:grpSp>
      <p:grpSp>
        <p:nvGrpSpPr>
          <p:cNvPr id="31" name="组合 30">
            <a:extLst>
              <a:ext uri="{FF2B5EF4-FFF2-40B4-BE49-F238E27FC236}">
                <a16:creationId xmlns:a16="http://schemas.microsoft.com/office/drawing/2014/main" id="{F7A579B7-37B5-420D-9A78-71C02F445D06}"/>
              </a:ext>
            </a:extLst>
          </p:cNvPr>
          <p:cNvGrpSpPr/>
          <p:nvPr/>
        </p:nvGrpSpPr>
        <p:grpSpPr>
          <a:xfrm>
            <a:off x="5320681" y="2548074"/>
            <a:ext cx="1532196" cy="1158830"/>
            <a:chOff x="5320681" y="2548074"/>
            <a:chExt cx="1532196" cy="1158830"/>
          </a:xfrm>
        </p:grpSpPr>
        <p:sp>
          <p:nvSpPr>
            <p:cNvPr id="9" name="Freeform 184">
              <a:extLst>
                <a:ext uri="{FF2B5EF4-FFF2-40B4-BE49-F238E27FC236}">
                  <a16:creationId xmlns:a16="http://schemas.microsoft.com/office/drawing/2014/main" id="{B4310ECA-AC9E-4924-ACEB-BBBBF5AA7580}"/>
                </a:ext>
              </a:extLst>
            </p:cNvPr>
            <p:cNvSpPr/>
            <p:nvPr/>
          </p:nvSpPr>
          <p:spPr bwMode="auto">
            <a:xfrm>
              <a:off x="5320681" y="2826937"/>
              <a:ext cx="1532196" cy="879967"/>
            </a:xfrm>
            <a:custGeom>
              <a:avLst/>
              <a:gdLst>
                <a:gd name="T0" fmla="*/ 0 w 989"/>
                <a:gd name="T1" fmla="*/ 0 h 568"/>
                <a:gd name="T2" fmla="*/ 494 w 989"/>
                <a:gd name="T3" fmla="*/ 568 h 568"/>
                <a:gd name="T4" fmla="*/ 989 w 989"/>
                <a:gd name="T5" fmla="*/ 0 h 568"/>
                <a:gd name="T6" fmla="*/ 0 w 989"/>
                <a:gd name="T7" fmla="*/ 0 h 568"/>
              </a:gdLst>
              <a:ahLst/>
              <a:cxnLst>
                <a:cxn ang="0">
                  <a:pos x="T0" y="T1"/>
                </a:cxn>
                <a:cxn ang="0">
                  <a:pos x="T2" y="T3"/>
                </a:cxn>
                <a:cxn ang="0">
                  <a:pos x="T4" y="T5"/>
                </a:cxn>
                <a:cxn ang="0">
                  <a:pos x="T6" y="T7"/>
                </a:cxn>
              </a:cxnLst>
              <a:rect l="0" t="0" r="r" b="b"/>
              <a:pathLst>
                <a:path w="989" h="568">
                  <a:moveTo>
                    <a:pt x="0" y="0"/>
                  </a:moveTo>
                  <a:lnTo>
                    <a:pt x="494" y="568"/>
                  </a:lnTo>
                  <a:lnTo>
                    <a:pt x="989" y="0"/>
                  </a:lnTo>
                  <a:lnTo>
                    <a:pt x="0" y="0"/>
                  </a:lnTo>
                  <a:close/>
                </a:path>
              </a:pathLst>
            </a:custGeom>
            <a:solidFill>
              <a:srgbClr val="B5B5B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sp>
          <p:nvSpPr>
            <p:cNvPr id="18" name="Freeform 191">
              <a:extLst>
                <a:ext uri="{FF2B5EF4-FFF2-40B4-BE49-F238E27FC236}">
                  <a16:creationId xmlns:a16="http://schemas.microsoft.com/office/drawing/2014/main" id="{22DB8B7D-5087-4B2F-9C56-09822BB131F0}"/>
                </a:ext>
              </a:extLst>
            </p:cNvPr>
            <p:cNvSpPr>
              <a:spLocks noEditPoints="1"/>
            </p:cNvSpPr>
            <p:nvPr/>
          </p:nvSpPr>
          <p:spPr bwMode="auto">
            <a:xfrm>
              <a:off x="6056179" y="2548074"/>
              <a:ext cx="61200" cy="306000"/>
            </a:xfrm>
            <a:custGeom>
              <a:avLst/>
              <a:gdLst>
                <a:gd name="T0" fmla="*/ 10 w 19"/>
                <a:gd name="T1" fmla="*/ 56 h 94"/>
                <a:gd name="T2" fmla="*/ 6 w 19"/>
                <a:gd name="T3" fmla="*/ 60 h 94"/>
                <a:gd name="T4" fmla="*/ 10 w 19"/>
                <a:gd name="T5" fmla="*/ 64 h 94"/>
                <a:gd name="T6" fmla="*/ 14 w 19"/>
                <a:gd name="T7" fmla="*/ 60 h 94"/>
                <a:gd name="T8" fmla="*/ 10 w 19"/>
                <a:gd name="T9" fmla="*/ 56 h 94"/>
                <a:gd name="T10" fmla="*/ 7 w 19"/>
                <a:gd name="T11" fmla="*/ 87 h 94"/>
                <a:gd name="T12" fmla="*/ 6 w 19"/>
                <a:gd name="T13" fmla="*/ 90 h 94"/>
                <a:gd name="T14" fmla="*/ 7 w 19"/>
                <a:gd name="T15" fmla="*/ 93 h 94"/>
                <a:gd name="T16" fmla="*/ 10 w 19"/>
                <a:gd name="T17" fmla="*/ 94 h 94"/>
                <a:gd name="T18" fmla="*/ 12 w 19"/>
                <a:gd name="T19" fmla="*/ 93 h 94"/>
                <a:gd name="T20" fmla="*/ 14 w 19"/>
                <a:gd name="T21" fmla="*/ 90 h 94"/>
                <a:gd name="T22" fmla="*/ 12 w 19"/>
                <a:gd name="T23" fmla="*/ 87 h 94"/>
                <a:gd name="T24" fmla="*/ 7 w 19"/>
                <a:gd name="T25" fmla="*/ 87 h 94"/>
                <a:gd name="T26" fmla="*/ 10 w 19"/>
                <a:gd name="T27" fmla="*/ 71 h 94"/>
                <a:gd name="T28" fmla="*/ 6 w 19"/>
                <a:gd name="T29" fmla="*/ 75 h 94"/>
                <a:gd name="T30" fmla="*/ 10 w 19"/>
                <a:gd name="T31" fmla="*/ 79 h 94"/>
                <a:gd name="T32" fmla="*/ 14 w 19"/>
                <a:gd name="T33" fmla="*/ 75 h 94"/>
                <a:gd name="T34" fmla="*/ 10 w 19"/>
                <a:gd name="T35" fmla="*/ 71 h 94"/>
                <a:gd name="T36" fmla="*/ 10 w 19"/>
                <a:gd name="T37" fmla="*/ 42 h 94"/>
                <a:gd name="T38" fmla="*/ 6 w 19"/>
                <a:gd name="T39" fmla="*/ 46 h 94"/>
                <a:gd name="T40" fmla="*/ 10 w 19"/>
                <a:gd name="T41" fmla="*/ 50 h 94"/>
                <a:gd name="T42" fmla="*/ 14 w 19"/>
                <a:gd name="T43" fmla="*/ 46 h 94"/>
                <a:gd name="T44" fmla="*/ 10 w 19"/>
                <a:gd name="T45" fmla="*/ 42 h 94"/>
                <a:gd name="T46" fmla="*/ 10 w 19"/>
                <a:gd name="T47" fmla="*/ 0 h 94"/>
                <a:gd name="T48" fmla="*/ 0 w 19"/>
                <a:gd name="T49" fmla="*/ 10 h 94"/>
                <a:gd name="T50" fmla="*/ 10 w 19"/>
                <a:gd name="T51" fmla="*/ 20 h 94"/>
                <a:gd name="T52" fmla="*/ 19 w 19"/>
                <a:gd name="T53" fmla="*/ 10 h 94"/>
                <a:gd name="T54" fmla="*/ 10 w 19"/>
                <a:gd name="T55" fmla="*/ 0 h 94"/>
                <a:gd name="T56" fmla="*/ 10 w 19"/>
                <a:gd name="T57" fmla="*/ 27 h 94"/>
                <a:gd name="T58" fmla="*/ 6 w 19"/>
                <a:gd name="T59" fmla="*/ 31 h 94"/>
                <a:gd name="T60" fmla="*/ 10 w 19"/>
                <a:gd name="T61" fmla="*/ 35 h 94"/>
                <a:gd name="T62" fmla="*/ 14 w 19"/>
                <a:gd name="T63" fmla="*/ 31 h 94"/>
                <a:gd name="T64" fmla="*/ 10 w 19"/>
                <a:gd name="T65"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56"/>
                  </a:moveTo>
                  <a:cubicBezTo>
                    <a:pt x="7" y="56"/>
                    <a:pt x="6" y="58"/>
                    <a:pt x="6" y="60"/>
                  </a:cubicBezTo>
                  <a:cubicBezTo>
                    <a:pt x="6" y="63"/>
                    <a:pt x="7" y="64"/>
                    <a:pt x="10" y="64"/>
                  </a:cubicBezTo>
                  <a:cubicBezTo>
                    <a:pt x="12" y="64"/>
                    <a:pt x="14" y="63"/>
                    <a:pt x="14" y="60"/>
                  </a:cubicBezTo>
                  <a:cubicBezTo>
                    <a:pt x="14" y="58"/>
                    <a:pt x="12" y="56"/>
                    <a:pt x="10" y="56"/>
                  </a:cubicBezTo>
                  <a:close/>
                  <a:moveTo>
                    <a:pt x="7" y="87"/>
                  </a:moveTo>
                  <a:cubicBezTo>
                    <a:pt x="6" y="88"/>
                    <a:pt x="6" y="89"/>
                    <a:pt x="6" y="90"/>
                  </a:cubicBezTo>
                  <a:cubicBezTo>
                    <a:pt x="6" y="91"/>
                    <a:pt x="6" y="92"/>
                    <a:pt x="7" y="93"/>
                  </a:cubicBezTo>
                  <a:cubicBezTo>
                    <a:pt x="8" y="94"/>
                    <a:pt x="9" y="94"/>
                    <a:pt x="10" y="94"/>
                  </a:cubicBezTo>
                  <a:cubicBezTo>
                    <a:pt x="11" y="94"/>
                    <a:pt x="12" y="94"/>
                    <a:pt x="12" y="93"/>
                  </a:cubicBezTo>
                  <a:cubicBezTo>
                    <a:pt x="13" y="92"/>
                    <a:pt x="14" y="91"/>
                    <a:pt x="14" y="90"/>
                  </a:cubicBezTo>
                  <a:cubicBezTo>
                    <a:pt x="14" y="89"/>
                    <a:pt x="13" y="88"/>
                    <a:pt x="12" y="87"/>
                  </a:cubicBezTo>
                  <a:cubicBezTo>
                    <a:pt x="11" y="86"/>
                    <a:pt x="8" y="86"/>
                    <a:pt x="7" y="87"/>
                  </a:cubicBezTo>
                  <a:close/>
                  <a:moveTo>
                    <a:pt x="10" y="71"/>
                  </a:moveTo>
                  <a:cubicBezTo>
                    <a:pt x="7" y="71"/>
                    <a:pt x="6" y="73"/>
                    <a:pt x="6" y="75"/>
                  </a:cubicBezTo>
                  <a:cubicBezTo>
                    <a:pt x="6" y="78"/>
                    <a:pt x="7" y="79"/>
                    <a:pt x="10" y="79"/>
                  </a:cubicBezTo>
                  <a:cubicBezTo>
                    <a:pt x="12" y="79"/>
                    <a:pt x="14" y="78"/>
                    <a:pt x="14" y="75"/>
                  </a:cubicBezTo>
                  <a:cubicBezTo>
                    <a:pt x="14" y="73"/>
                    <a:pt x="12" y="71"/>
                    <a:pt x="10" y="71"/>
                  </a:cubicBezTo>
                  <a:close/>
                  <a:moveTo>
                    <a:pt x="10" y="42"/>
                  </a:moveTo>
                  <a:cubicBezTo>
                    <a:pt x="7" y="42"/>
                    <a:pt x="6" y="43"/>
                    <a:pt x="6" y="46"/>
                  </a:cubicBezTo>
                  <a:cubicBezTo>
                    <a:pt x="6" y="48"/>
                    <a:pt x="7" y="50"/>
                    <a:pt x="10" y="50"/>
                  </a:cubicBezTo>
                  <a:cubicBezTo>
                    <a:pt x="12" y="50"/>
                    <a:pt x="14" y="48"/>
                    <a:pt x="14" y="46"/>
                  </a:cubicBezTo>
                  <a:cubicBezTo>
                    <a:pt x="14" y="43"/>
                    <a:pt x="12" y="42"/>
                    <a:pt x="10" y="42"/>
                  </a:cubicBezTo>
                  <a:close/>
                  <a:moveTo>
                    <a:pt x="10" y="0"/>
                  </a:moveTo>
                  <a:cubicBezTo>
                    <a:pt x="4" y="0"/>
                    <a:pt x="0" y="5"/>
                    <a:pt x="0" y="10"/>
                  </a:cubicBezTo>
                  <a:cubicBezTo>
                    <a:pt x="0" y="15"/>
                    <a:pt x="4" y="20"/>
                    <a:pt x="10" y="20"/>
                  </a:cubicBezTo>
                  <a:cubicBezTo>
                    <a:pt x="15" y="20"/>
                    <a:pt x="19" y="15"/>
                    <a:pt x="19" y="10"/>
                  </a:cubicBezTo>
                  <a:cubicBezTo>
                    <a:pt x="19" y="5"/>
                    <a:pt x="15" y="0"/>
                    <a:pt x="10" y="0"/>
                  </a:cubicBezTo>
                  <a:close/>
                  <a:moveTo>
                    <a:pt x="10" y="27"/>
                  </a:moveTo>
                  <a:cubicBezTo>
                    <a:pt x="7" y="27"/>
                    <a:pt x="6" y="28"/>
                    <a:pt x="6" y="31"/>
                  </a:cubicBezTo>
                  <a:cubicBezTo>
                    <a:pt x="6" y="33"/>
                    <a:pt x="7" y="35"/>
                    <a:pt x="10" y="35"/>
                  </a:cubicBezTo>
                  <a:cubicBezTo>
                    <a:pt x="12" y="35"/>
                    <a:pt x="14" y="33"/>
                    <a:pt x="14" y="31"/>
                  </a:cubicBezTo>
                  <a:cubicBezTo>
                    <a:pt x="14" y="28"/>
                    <a:pt x="12" y="27"/>
                    <a:pt x="10" y="27"/>
                  </a:cubicBezTo>
                  <a:close/>
                </a:path>
              </a:pathLst>
            </a:custGeom>
            <a:solidFill>
              <a:srgbClr val="B5B5B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prstClr val="black"/>
                </a:solidFill>
                <a:effectLst/>
                <a:uLnTx/>
                <a:uFillTx/>
                <a:latin typeface="Arial" panose="020B0604020202020204"/>
              </a:endParaRPr>
            </a:p>
          </p:txBody>
        </p:sp>
        <p:grpSp>
          <p:nvGrpSpPr>
            <p:cNvPr id="25" name="Group 11">
              <a:extLst>
                <a:ext uri="{FF2B5EF4-FFF2-40B4-BE49-F238E27FC236}">
                  <a16:creationId xmlns:a16="http://schemas.microsoft.com/office/drawing/2014/main" id="{40B9D24B-F1B1-4ED7-B23F-3433D5C0F0AB}"/>
                </a:ext>
              </a:extLst>
            </p:cNvPr>
            <p:cNvGrpSpPr>
              <a:grpSpLocks noChangeAspect="1"/>
            </p:cNvGrpSpPr>
            <p:nvPr/>
          </p:nvGrpSpPr>
          <p:grpSpPr>
            <a:xfrm>
              <a:off x="5955870" y="2964885"/>
              <a:ext cx="261818" cy="360000"/>
              <a:chOff x="5825986" y="3479214"/>
              <a:chExt cx="498816" cy="748224"/>
            </a:xfrm>
            <a:solidFill>
              <a:schemeClr val="bg1"/>
            </a:solidFill>
          </p:grpSpPr>
          <p:sp>
            <p:nvSpPr>
              <p:cNvPr id="26" name="Shape 1621">
                <a:extLst>
                  <a:ext uri="{FF2B5EF4-FFF2-40B4-BE49-F238E27FC236}">
                    <a16:creationId xmlns:a16="http://schemas.microsoft.com/office/drawing/2014/main" id="{929F0EBA-0EF4-441F-92AF-CAAE00D1AC2D}"/>
                  </a:ext>
                </a:extLst>
              </p:cNvPr>
              <p:cNvSpPr/>
              <p:nvPr/>
            </p:nvSpPr>
            <p:spPr>
              <a:xfrm>
                <a:off x="5825986" y="3479214"/>
                <a:ext cx="498816" cy="748224"/>
              </a:xfrm>
              <a:custGeom>
                <a:avLst/>
                <a:gdLst/>
                <a:ahLst/>
                <a:cxnLst>
                  <a:cxn ang="0">
                    <a:pos x="wd2" y="hd2"/>
                  </a:cxn>
                  <a:cxn ang="5400000">
                    <a:pos x="wd2" y="hd2"/>
                  </a:cxn>
                  <a:cxn ang="10800000">
                    <a:pos x="wd2" y="hd2"/>
                  </a:cxn>
                  <a:cxn ang="16200000">
                    <a:pos x="wd2" y="hd2"/>
                  </a:cxn>
                </a:cxnLst>
                <a:rect l="0" t="0" r="r" b="b"/>
                <a:pathLst>
                  <a:path w="21600" h="21600" extrusionOk="0">
                    <a:moveTo>
                      <a:pt x="17466" y="8831"/>
                    </a:moveTo>
                    <a:cubicBezTo>
                      <a:pt x="17325" y="8934"/>
                      <a:pt x="17111" y="9089"/>
                      <a:pt x="16823" y="9295"/>
                    </a:cubicBezTo>
                    <a:cubicBezTo>
                      <a:pt x="16534" y="9502"/>
                      <a:pt x="16319" y="9656"/>
                      <a:pt x="16179" y="9759"/>
                    </a:cubicBezTo>
                    <a:cubicBezTo>
                      <a:pt x="14379" y="11193"/>
                      <a:pt x="13388" y="12591"/>
                      <a:pt x="13204" y="13950"/>
                    </a:cubicBezTo>
                    <a:lnTo>
                      <a:pt x="8396" y="13950"/>
                    </a:lnTo>
                    <a:cubicBezTo>
                      <a:pt x="8212" y="12591"/>
                      <a:pt x="7221" y="11193"/>
                      <a:pt x="5421" y="9759"/>
                    </a:cubicBezTo>
                    <a:cubicBezTo>
                      <a:pt x="5281" y="9656"/>
                      <a:pt x="5066" y="9502"/>
                      <a:pt x="4777" y="9295"/>
                    </a:cubicBezTo>
                    <a:cubicBezTo>
                      <a:pt x="4489" y="9089"/>
                      <a:pt x="4274" y="8934"/>
                      <a:pt x="4134" y="8831"/>
                    </a:cubicBezTo>
                    <a:cubicBezTo>
                      <a:pt x="3178" y="8091"/>
                      <a:pt x="2700" y="7246"/>
                      <a:pt x="2700" y="6300"/>
                    </a:cubicBezTo>
                    <a:cubicBezTo>
                      <a:pt x="2700" y="5625"/>
                      <a:pt x="2943" y="4997"/>
                      <a:pt x="3427" y="4415"/>
                    </a:cubicBezTo>
                    <a:cubicBezTo>
                      <a:pt x="3913" y="3834"/>
                      <a:pt x="4546" y="3359"/>
                      <a:pt x="5326" y="2988"/>
                    </a:cubicBezTo>
                    <a:cubicBezTo>
                      <a:pt x="6106" y="2618"/>
                      <a:pt x="6971" y="2327"/>
                      <a:pt x="7920" y="2116"/>
                    </a:cubicBezTo>
                    <a:cubicBezTo>
                      <a:pt x="8870" y="1905"/>
                      <a:pt x="9829" y="1799"/>
                      <a:pt x="10800" y="1799"/>
                    </a:cubicBezTo>
                    <a:cubicBezTo>
                      <a:pt x="11771" y="1799"/>
                      <a:pt x="12730" y="1905"/>
                      <a:pt x="13680" y="2116"/>
                    </a:cubicBezTo>
                    <a:cubicBezTo>
                      <a:pt x="14628" y="2327"/>
                      <a:pt x="15493" y="2618"/>
                      <a:pt x="16274" y="2988"/>
                    </a:cubicBezTo>
                    <a:cubicBezTo>
                      <a:pt x="17054" y="3359"/>
                      <a:pt x="17687" y="3834"/>
                      <a:pt x="18173" y="4415"/>
                    </a:cubicBezTo>
                    <a:cubicBezTo>
                      <a:pt x="18657" y="4997"/>
                      <a:pt x="18900" y="5625"/>
                      <a:pt x="18900" y="6300"/>
                    </a:cubicBezTo>
                    <a:cubicBezTo>
                      <a:pt x="18900" y="7246"/>
                      <a:pt x="18422" y="8091"/>
                      <a:pt x="17466" y="8831"/>
                    </a:cubicBezTo>
                    <a:cubicBezTo>
                      <a:pt x="17466" y="8831"/>
                      <a:pt x="17466" y="8831"/>
                      <a:pt x="17466" y="8831"/>
                    </a:cubicBezTo>
                    <a:close/>
                    <a:moveTo>
                      <a:pt x="20661" y="3705"/>
                    </a:moveTo>
                    <a:cubicBezTo>
                      <a:pt x="20035" y="2904"/>
                      <a:pt x="19213" y="2238"/>
                      <a:pt x="18194" y="1708"/>
                    </a:cubicBezTo>
                    <a:cubicBezTo>
                      <a:pt x="17174" y="1179"/>
                      <a:pt x="16021" y="762"/>
                      <a:pt x="14734" y="457"/>
                    </a:cubicBezTo>
                    <a:cubicBezTo>
                      <a:pt x="13447" y="153"/>
                      <a:pt x="12136" y="0"/>
                      <a:pt x="10800" y="0"/>
                    </a:cubicBezTo>
                    <a:cubicBezTo>
                      <a:pt x="9464" y="0"/>
                      <a:pt x="8153" y="153"/>
                      <a:pt x="6866" y="457"/>
                    </a:cubicBezTo>
                    <a:cubicBezTo>
                      <a:pt x="5579" y="762"/>
                      <a:pt x="4426" y="1179"/>
                      <a:pt x="3407" y="1708"/>
                    </a:cubicBezTo>
                    <a:cubicBezTo>
                      <a:pt x="2387" y="2238"/>
                      <a:pt x="1564" y="2903"/>
                      <a:pt x="938" y="3705"/>
                    </a:cubicBezTo>
                    <a:cubicBezTo>
                      <a:pt x="312" y="4507"/>
                      <a:pt x="0" y="5372"/>
                      <a:pt x="0" y="6300"/>
                    </a:cubicBezTo>
                    <a:cubicBezTo>
                      <a:pt x="0" y="7753"/>
                      <a:pt x="724" y="9009"/>
                      <a:pt x="2173" y="10069"/>
                    </a:cubicBezTo>
                    <a:cubicBezTo>
                      <a:pt x="2805" y="10528"/>
                      <a:pt x="3330" y="10936"/>
                      <a:pt x="3745" y="11292"/>
                    </a:cubicBezTo>
                    <a:cubicBezTo>
                      <a:pt x="4159" y="11648"/>
                      <a:pt x="4578" y="12096"/>
                      <a:pt x="5000" y="12635"/>
                    </a:cubicBezTo>
                    <a:cubicBezTo>
                      <a:pt x="5421" y="13174"/>
                      <a:pt x="5661" y="13678"/>
                      <a:pt x="5717" y="14147"/>
                    </a:cubicBezTo>
                    <a:cubicBezTo>
                      <a:pt x="5056" y="14409"/>
                      <a:pt x="4726" y="14794"/>
                      <a:pt x="4726" y="15300"/>
                    </a:cubicBezTo>
                    <a:cubicBezTo>
                      <a:pt x="4726" y="15647"/>
                      <a:pt x="4901" y="15947"/>
                      <a:pt x="5253" y="16200"/>
                    </a:cubicBezTo>
                    <a:cubicBezTo>
                      <a:pt x="4901" y="16453"/>
                      <a:pt x="4726" y="16753"/>
                      <a:pt x="4726" y="17100"/>
                    </a:cubicBezTo>
                    <a:cubicBezTo>
                      <a:pt x="4726" y="17588"/>
                      <a:pt x="5042" y="17968"/>
                      <a:pt x="5675" y="18240"/>
                    </a:cubicBezTo>
                    <a:cubicBezTo>
                      <a:pt x="5492" y="18455"/>
                      <a:pt x="5401" y="18675"/>
                      <a:pt x="5401" y="18901"/>
                    </a:cubicBezTo>
                    <a:cubicBezTo>
                      <a:pt x="5401" y="19331"/>
                      <a:pt x="5622" y="19665"/>
                      <a:pt x="6064" y="19898"/>
                    </a:cubicBezTo>
                    <a:cubicBezTo>
                      <a:pt x="6507" y="20133"/>
                      <a:pt x="7053" y="20251"/>
                      <a:pt x="7699" y="20251"/>
                    </a:cubicBezTo>
                    <a:cubicBezTo>
                      <a:pt x="7981" y="20663"/>
                      <a:pt x="8403" y="20991"/>
                      <a:pt x="8964" y="21235"/>
                    </a:cubicBezTo>
                    <a:cubicBezTo>
                      <a:pt x="9527" y="21478"/>
                      <a:pt x="10139" y="21600"/>
                      <a:pt x="10800" y="21600"/>
                    </a:cubicBezTo>
                    <a:cubicBezTo>
                      <a:pt x="11461" y="21600"/>
                      <a:pt x="12073" y="21478"/>
                      <a:pt x="12636" y="21235"/>
                    </a:cubicBezTo>
                    <a:cubicBezTo>
                      <a:pt x="13198" y="20991"/>
                      <a:pt x="13620" y="20663"/>
                      <a:pt x="13901" y="20251"/>
                    </a:cubicBezTo>
                    <a:cubicBezTo>
                      <a:pt x="14548" y="20251"/>
                      <a:pt x="15093" y="20133"/>
                      <a:pt x="15536" y="19898"/>
                    </a:cubicBezTo>
                    <a:cubicBezTo>
                      <a:pt x="15978" y="19665"/>
                      <a:pt x="16201" y="19331"/>
                      <a:pt x="16201" y="18901"/>
                    </a:cubicBezTo>
                    <a:cubicBezTo>
                      <a:pt x="16201" y="18675"/>
                      <a:pt x="16108" y="18455"/>
                      <a:pt x="15925" y="18240"/>
                    </a:cubicBezTo>
                    <a:cubicBezTo>
                      <a:pt x="16558" y="17968"/>
                      <a:pt x="16874" y="17588"/>
                      <a:pt x="16874" y="17100"/>
                    </a:cubicBezTo>
                    <a:cubicBezTo>
                      <a:pt x="16874" y="16753"/>
                      <a:pt x="16699" y="16453"/>
                      <a:pt x="16347" y="16200"/>
                    </a:cubicBezTo>
                    <a:cubicBezTo>
                      <a:pt x="16699" y="15947"/>
                      <a:pt x="16874" y="15647"/>
                      <a:pt x="16874" y="15300"/>
                    </a:cubicBezTo>
                    <a:cubicBezTo>
                      <a:pt x="16874" y="14794"/>
                      <a:pt x="16544" y="14409"/>
                      <a:pt x="15883" y="14147"/>
                    </a:cubicBezTo>
                    <a:cubicBezTo>
                      <a:pt x="15940" y="13678"/>
                      <a:pt x="16179" y="13174"/>
                      <a:pt x="16600" y="12635"/>
                    </a:cubicBezTo>
                    <a:cubicBezTo>
                      <a:pt x="17022" y="12096"/>
                      <a:pt x="17441" y="11648"/>
                      <a:pt x="17855" y="11292"/>
                    </a:cubicBezTo>
                    <a:cubicBezTo>
                      <a:pt x="18271" y="10936"/>
                      <a:pt x="18795" y="10528"/>
                      <a:pt x="19427" y="10069"/>
                    </a:cubicBezTo>
                    <a:cubicBezTo>
                      <a:pt x="20876" y="9009"/>
                      <a:pt x="21600" y="7753"/>
                      <a:pt x="21600" y="6300"/>
                    </a:cubicBezTo>
                    <a:cubicBezTo>
                      <a:pt x="21600" y="5372"/>
                      <a:pt x="21288" y="4507"/>
                      <a:pt x="20661" y="3705"/>
                    </a:cubicBezTo>
                    <a:cubicBezTo>
                      <a:pt x="20661" y="3705"/>
                      <a:pt x="20661" y="3705"/>
                      <a:pt x="20661" y="3705"/>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solidFill>
                    <a:schemeClr val="accent1"/>
                  </a:solidFill>
                  <a:latin typeface="微软雅黑" panose="020B0503020204020204" pitchFamily="34" charset="-122"/>
                  <a:ea typeface="微软雅黑" panose="020B0503020204020204" pitchFamily="34" charset="-122"/>
                </a:endParaRPr>
              </a:p>
            </p:txBody>
          </p:sp>
          <p:sp>
            <p:nvSpPr>
              <p:cNvPr id="27" name="Shape 1622">
                <a:extLst>
                  <a:ext uri="{FF2B5EF4-FFF2-40B4-BE49-F238E27FC236}">
                    <a16:creationId xmlns:a16="http://schemas.microsoft.com/office/drawing/2014/main" id="{D33891B0-441D-47C9-AE7A-C56007DA8E12}"/>
                  </a:ext>
                </a:extLst>
              </p:cNvPr>
              <p:cNvSpPr/>
              <p:nvPr/>
            </p:nvSpPr>
            <p:spPr>
              <a:xfrm>
                <a:off x="6057672" y="3613741"/>
                <a:ext cx="124690" cy="93539"/>
              </a:xfrm>
              <a:custGeom>
                <a:avLst/>
                <a:gdLst/>
                <a:ahLst/>
                <a:cxnLst>
                  <a:cxn ang="0">
                    <a:pos x="wd2" y="hd2"/>
                  </a:cxn>
                  <a:cxn ang="5400000">
                    <a:pos x="wd2" y="hd2"/>
                  </a:cxn>
                  <a:cxn ang="10800000">
                    <a:pos x="wd2" y="hd2"/>
                  </a:cxn>
                  <a:cxn ang="16200000">
                    <a:pos x="wd2" y="hd2"/>
                  </a:cxn>
                </a:cxnLst>
                <a:rect l="0" t="0" r="r" b="b"/>
                <a:pathLst>
                  <a:path w="21600" h="21600" extrusionOk="0">
                    <a:moveTo>
                      <a:pt x="11096" y="1800"/>
                    </a:moveTo>
                    <a:cubicBezTo>
                      <a:pt x="8314" y="607"/>
                      <a:pt x="5513" y="0"/>
                      <a:pt x="2701" y="0"/>
                    </a:cubicBezTo>
                    <a:cubicBezTo>
                      <a:pt x="1972" y="0"/>
                      <a:pt x="1340" y="357"/>
                      <a:pt x="804" y="1072"/>
                    </a:cubicBezTo>
                    <a:cubicBezTo>
                      <a:pt x="268" y="1787"/>
                      <a:pt x="0" y="2629"/>
                      <a:pt x="0" y="3600"/>
                    </a:cubicBezTo>
                    <a:cubicBezTo>
                      <a:pt x="0" y="4578"/>
                      <a:pt x="268" y="5420"/>
                      <a:pt x="804" y="6135"/>
                    </a:cubicBezTo>
                    <a:cubicBezTo>
                      <a:pt x="1340" y="6843"/>
                      <a:pt x="1972" y="7200"/>
                      <a:pt x="2701" y="7200"/>
                    </a:cubicBezTo>
                    <a:cubicBezTo>
                      <a:pt x="5629" y="7200"/>
                      <a:pt x="8608" y="8137"/>
                      <a:pt x="11647" y="10011"/>
                    </a:cubicBezTo>
                    <a:cubicBezTo>
                      <a:pt x="14687" y="11885"/>
                      <a:pt x="16204" y="14548"/>
                      <a:pt x="16204" y="18000"/>
                    </a:cubicBezTo>
                    <a:cubicBezTo>
                      <a:pt x="16204" y="18978"/>
                      <a:pt x="16467" y="19820"/>
                      <a:pt x="17003" y="20528"/>
                    </a:cubicBezTo>
                    <a:cubicBezTo>
                      <a:pt x="17539" y="21243"/>
                      <a:pt x="18171" y="21600"/>
                      <a:pt x="18904" y="21600"/>
                    </a:cubicBezTo>
                    <a:cubicBezTo>
                      <a:pt x="19633" y="21600"/>
                      <a:pt x="20265" y="21243"/>
                      <a:pt x="20801" y="20528"/>
                    </a:cubicBezTo>
                    <a:cubicBezTo>
                      <a:pt x="21337" y="19820"/>
                      <a:pt x="21600" y="18978"/>
                      <a:pt x="21600" y="18000"/>
                    </a:cubicBezTo>
                    <a:cubicBezTo>
                      <a:pt x="21600" y="14097"/>
                      <a:pt x="20548" y="10726"/>
                      <a:pt x="18439" y="7874"/>
                    </a:cubicBezTo>
                    <a:cubicBezTo>
                      <a:pt x="16330" y="5029"/>
                      <a:pt x="13882" y="3000"/>
                      <a:pt x="11096" y="1800"/>
                    </a:cubicBezTo>
                    <a:cubicBezTo>
                      <a:pt x="11096" y="1800"/>
                      <a:pt x="11096" y="1800"/>
                      <a:pt x="11096" y="1800"/>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solidFill>
                    <a:schemeClr val="accent1"/>
                  </a:solidFill>
                  <a:latin typeface="微软雅黑" panose="020B0503020204020204" pitchFamily="34" charset="-122"/>
                  <a:ea typeface="微软雅黑" panose="020B0503020204020204" pitchFamily="34" charset="-122"/>
                </a:endParaRPr>
              </a:p>
            </p:txBody>
          </p:sp>
        </p:grpSp>
      </p:grpSp>
      <p:sp>
        <p:nvSpPr>
          <p:cNvPr id="33" name="文本框 32">
            <a:extLst>
              <a:ext uri="{FF2B5EF4-FFF2-40B4-BE49-F238E27FC236}">
                <a16:creationId xmlns:a16="http://schemas.microsoft.com/office/drawing/2014/main" id="{6B34946D-0955-4778-B268-BF6E44D66094}"/>
              </a:ext>
            </a:extLst>
          </p:cNvPr>
          <p:cNvSpPr txBox="1"/>
          <p:nvPr/>
        </p:nvSpPr>
        <p:spPr>
          <a:xfrm>
            <a:off x="1089868" y="3174879"/>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关键词</a:t>
            </a:r>
          </a:p>
        </p:txBody>
      </p:sp>
      <p:sp>
        <p:nvSpPr>
          <p:cNvPr id="34" name="文本框 33">
            <a:extLst>
              <a:ext uri="{FF2B5EF4-FFF2-40B4-BE49-F238E27FC236}">
                <a16:creationId xmlns:a16="http://schemas.microsoft.com/office/drawing/2014/main" id="{7D332792-E581-4757-A468-EE7B9374F310}"/>
              </a:ext>
            </a:extLst>
          </p:cNvPr>
          <p:cNvSpPr txBox="1"/>
          <p:nvPr/>
        </p:nvSpPr>
        <p:spPr>
          <a:xfrm>
            <a:off x="532338" y="3461862"/>
            <a:ext cx="1980000" cy="1013016"/>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p>
        </p:txBody>
      </p:sp>
      <p:sp>
        <p:nvSpPr>
          <p:cNvPr id="35" name="文本框 34">
            <a:extLst>
              <a:ext uri="{FF2B5EF4-FFF2-40B4-BE49-F238E27FC236}">
                <a16:creationId xmlns:a16="http://schemas.microsoft.com/office/drawing/2014/main" id="{A7F1F27E-B4A4-4CFE-BE81-A4481A8F8571}"/>
              </a:ext>
            </a:extLst>
          </p:cNvPr>
          <p:cNvSpPr txBox="1"/>
          <p:nvPr/>
        </p:nvSpPr>
        <p:spPr>
          <a:xfrm>
            <a:off x="4153292" y="3174879"/>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关键词</a:t>
            </a:r>
          </a:p>
        </p:txBody>
      </p:sp>
      <p:sp>
        <p:nvSpPr>
          <p:cNvPr id="36" name="文本框 35">
            <a:extLst>
              <a:ext uri="{FF2B5EF4-FFF2-40B4-BE49-F238E27FC236}">
                <a16:creationId xmlns:a16="http://schemas.microsoft.com/office/drawing/2014/main" id="{C836F13F-AB33-47AB-8EE3-3789CADC0E07}"/>
              </a:ext>
            </a:extLst>
          </p:cNvPr>
          <p:cNvSpPr txBox="1"/>
          <p:nvPr/>
        </p:nvSpPr>
        <p:spPr>
          <a:xfrm>
            <a:off x="3565357" y="3461862"/>
            <a:ext cx="1980000" cy="1013016"/>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p>
        </p:txBody>
      </p:sp>
      <p:sp>
        <p:nvSpPr>
          <p:cNvPr id="37" name="文本框 36">
            <a:extLst>
              <a:ext uri="{FF2B5EF4-FFF2-40B4-BE49-F238E27FC236}">
                <a16:creationId xmlns:a16="http://schemas.microsoft.com/office/drawing/2014/main" id="{0FE7ADC1-C44E-483C-91AC-757F55597485}"/>
              </a:ext>
            </a:extLst>
          </p:cNvPr>
          <p:cNvSpPr txBox="1"/>
          <p:nvPr/>
        </p:nvSpPr>
        <p:spPr>
          <a:xfrm>
            <a:off x="7218090" y="3174879"/>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关键词</a:t>
            </a:r>
          </a:p>
        </p:txBody>
      </p:sp>
      <p:sp>
        <p:nvSpPr>
          <p:cNvPr id="38" name="文本框 37">
            <a:extLst>
              <a:ext uri="{FF2B5EF4-FFF2-40B4-BE49-F238E27FC236}">
                <a16:creationId xmlns:a16="http://schemas.microsoft.com/office/drawing/2014/main" id="{D1EA36DB-AF08-43F7-B3A1-87D1A7BEE0E0}"/>
              </a:ext>
            </a:extLst>
          </p:cNvPr>
          <p:cNvSpPr txBox="1"/>
          <p:nvPr/>
        </p:nvSpPr>
        <p:spPr>
          <a:xfrm>
            <a:off x="6659686" y="3461862"/>
            <a:ext cx="1980000" cy="1013016"/>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p>
        </p:txBody>
      </p:sp>
      <p:sp>
        <p:nvSpPr>
          <p:cNvPr id="40" name="文本框 39">
            <a:extLst>
              <a:ext uri="{FF2B5EF4-FFF2-40B4-BE49-F238E27FC236}">
                <a16:creationId xmlns:a16="http://schemas.microsoft.com/office/drawing/2014/main" id="{BABB9E5A-CC02-4C9C-B9C1-C44464028BC0}"/>
              </a:ext>
            </a:extLst>
          </p:cNvPr>
          <p:cNvSpPr txBox="1"/>
          <p:nvPr/>
        </p:nvSpPr>
        <p:spPr>
          <a:xfrm>
            <a:off x="2622066" y="2133455"/>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关键词</a:t>
            </a:r>
          </a:p>
        </p:txBody>
      </p:sp>
      <p:sp>
        <p:nvSpPr>
          <p:cNvPr id="41" name="文本框 40">
            <a:extLst>
              <a:ext uri="{FF2B5EF4-FFF2-40B4-BE49-F238E27FC236}">
                <a16:creationId xmlns:a16="http://schemas.microsoft.com/office/drawing/2014/main" id="{025C1753-7F75-4DAF-AEA2-854041397F65}"/>
              </a:ext>
            </a:extLst>
          </p:cNvPr>
          <p:cNvSpPr txBox="1"/>
          <p:nvPr/>
        </p:nvSpPr>
        <p:spPr>
          <a:xfrm>
            <a:off x="2033936" y="1126098"/>
            <a:ext cx="1980000" cy="1013016"/>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p>
        </p:txBody>
      </p:sp>
      <p:sp>
        <p:nvSpPr>
          <p:cNvPr id="42" name="文本框 41">
            <a:extLst>
              <a:ext uri="{FF2B5EF4-FFF2-40B4-BE49-F238E27FC236}">
                <a16:creationId xmlns:a16="http://schemas.microsoft.com/office/drawing/2014/main" id="{8521A135-644A-4F38-8850-C650142F6243}"/>
              </a:ext>
            </a:extLst>
          </p:cNvPr>
          <p:cNvSpPr txBox="1"/>
          <p:nvPr/>
        </p:nvSpPr>
        <p:spPr>
          <a:xfrm>
            <a:off x="5684909" y="2133455"/>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关键词</a:t>
            </a:r>
          </a:p>
        </p:txBody>
      </p:sp>
      <p:sp>
        <p:nvSpPr>
          <p:cNvPr id="43" name="文本框 42">
            <a:extLst>
              <a:ext uri="{FF2B5EF4-FFF2-40B4-BE49-F238E27FC236}">
                <a16:creationId xmlns:a16="http://schemas.microsoft.com/office/drawing/2014/main" id="{A1009F09-95D8-415B-8497-DDB31B2F5D7E}"/>
              </a:ext>
            </a:extLst>
          </p:cNvPr>
          <p:cNvSpPr txBox="1"/>
          <p:nvPr/>
        </p:nvSpPr>
        <p:spPr>
          <a:xfrm>
            <a:off x="5096779" y="1123888"/>
            <a:ext cx="1980000" cy="1013016"/>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p>
        </p:txBody>
      </p:sp>
    </p:spTree>
    <p:extLst>
      <p:ext uri="{BB962C8B-B14F-4D97-AF65-F5344CB8AC3E}">
        <p14:creationId xmlns:p14="http://schemas.microsoft.com/office/powerpoint/2010/main" val="79265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29C9CA3-45DD-4B5A-9DC2-138D31E274A5}"/>
              </a:ext>
            </a:extLst>
          </p:cNvPr>
          <p:cNvSpPr txBox="1"/>
          <p:nvPr/>
        </p:nvSpPr>
        <p:spPr>
          <a:xfrm>
            <a:off x="4572000" y="526852"/>
            <a:ext cx="4572000" cy="4616648"/>
          </a:xfrm>
          <a:prstGeom prst="rect">
            <a:avLst/>
          </a:prstGeom>
          <a:noFill/>
        </p:spPr>
        <p:txBody>
          <a:bodyPr wrap="square" lIns="0" tIns="0" rIns="0" bIns="0" rtlCol="0">
            <a:spAutoFit/>
          </a:bodyPr>
          <a:lstStyle/>
          <a:p>
            <a:r>
              <a:rPr lang="en-US" altLang="zh-CN"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6B33C32A-01E5-493F-8DA3-A4BC85220179}"/>
              </a:ext>
            </a:extLst>
          </p:cNvPr>
          <p:cNvSpPr>
            <a:spLocks noGrp="1"/>
          </p:cNvSpPr>
          <p:nvPr>
            <p:ph type="ctrTitle"/>
          </p:nvPr>
        </p:nvSpPr>
        <p:spPr>
          <a:xfrm>
            <a:off x="3698884" y="2196000"/>
            <a:ext cx="4500000" cy="707886"/>
          </a:xfrm>
        </p:spPr>
        <p:txBody>
          <a:bodyPr/>
          <a:lstStyle/>
          <a:p>
            <a:r>
              <a:rPr lang="zh-CN" altLang="en-US" dirty="0"/>
              <a:t>添加章节标题</a:t>
            </a:r>
          </a:p>
        </p:txBody>
      </p:sp>
      <p:sp>
        <p:nvSpPr>
          <p:cNvPr id="8" name="副标题 7">
            <a:extLst>
              <a:ext uri="{FF2B5EF4-FFF2-40B4-BE49-F238E27FC236}">
                <a16:creationId xmlns:a16="http://schemas.microsoft.com/office/drawing/2014/main" id="{F95ED63A-974D-48CF-B821-E7B5C1005B72}"/>
              </a:ext>
            </a:extLst>
          </p:cNvPr>
          <p:cNvSpPr>
            <a:spLocks noGrp="1"/>
          </p:cNvSpPr>
          <p:nvPr>
            <p:ph type="subTitle" idx="1"/>
          </p:nvPr>
        </p:nvSpPr>
        <p:spPr/>
        <p:txBody>
          <a:bodyPr/>
          <a:lstStyle/>
          <a:p>
            <a:r>
              <a:rPr lang="en-US" altLang="zh-CN" dirty="0"/>
              <a:t>PART THREE</a:t>
            </a:r>
            <a:endParaRPr lang="zh-CN" altLang="en-US" dirty="0"/>
          </a:p>
        </p:txBody>
      </p:sp>
    </p:spTree>
    <p:extLst>
      <p:ext uri="{BB962C8B-B14F-4D97-AF65-F5344CB8AC3E}">
        <p14:creationId xmlns:p14="http://schemas.microsoft.com/office/powerpoint/2010/main" val="44547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F041056E-3F3D-42DA-930D-A8DAAE7E2ECB}"/>
              </a:ext>
            </a:extLst>
          </p:cNvPr>
          <p:cNvPicPr>
            <a:picLocks noChangeAspect="1"/>
          </p:cNvPicPr>
          <p:nvPr/>
        </p:nvPicPr>
        <p:blipFill>
          <a:blip r:embed="rId2">
            <a:extLst>
              <a:ext uri="{28A0092B-C50C-407E-A947-70E740481C1C}">
                <a14:useLocalDpi xmlns:a14="http://schemas.microsoft.com/office/drawing/2010/main" val="0"/>
              </a:ext>
            </a:extLst>
          </a:blip>
          <a:srcRect l="37414" t="11754"/>
          <a:stretch>
            <a:fillRect/>
          </a:stretch>
        </p:blipFill>
        <p:spPr>
          <a:xfrm>
            <a:off x="6697117" y="2952000"/>
            <a:ext cx="1800000" cy="1692000"/>
          </a:xfrm>
          <a:custGeom>
            <a:avLst/>
            <a:gdLst>
              <a:gd name="connsiteX0" fmla="*/ 0 w 1800000"/>
              <a:gd name="connsiteY0" fmla="*/ 0 h 1692000"/>
              <a:gd name="connsiteX1" fmla="*/ 954000 w 1800000"/>
              <a:gd name="connsiteY1" fmla="*/ 0 h 1692000"/>
              <a:gd name="connsiteX2" fmla="*/ 1800000 w 1800000"/>
              <a:gd name="connsiteY2" fmla="*/ 846000 h 1692000"/>
              <a:gd name="connsiteX3" fmla="*/ 1800000 w 1800000"/>
              <a:gd name="connsiteY3" fmla="*/ 1692000 h 1692000"/>
              <a:gd name="connsiteX4" fmla="*/ 846000 w 1800000"/>
              <a:gd name="connsiteY4" fmla="*/ 1692000 h 1692000"/>
              <a:gd name="connsiteX5" fmla="*/ 0 w 1800000"/>
              <a:gd name="connsiteY5" fmla="*/ 846000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692000">
                <a:moveTo>
                  <a:pt x="0" y="0"/>
                </a:moveTo>
                <a:lnTo>
                  <a:pt x="954000" y="0"/>
                </a:lnTo>
                <a:cubicBezTo>
                  <a:pt x="1421233" y="0"/>
                  <a:pt x="1800000" y="378767"/>
                  <a:pt x="1800000" y="846000"/>
                </a:cubicBezTo>
                <a:lnTo>
                  <a:pt x="1800000" y="1692000"/>
                </a:lnTo>
                <a:lnTo>
                  <a:pt x="846000" y="1692000"/>
                </a:lnTo>
                <a:cubicBezTo>
                  <a:pt x="378767" y="1692000"/>
                  <a:pt x="0" y="1313233"/>
                  <a:pt x="0" y="846000"/>
                </a:cubicBezTo>
                <a:close/>
              </a:path>
            </a:pathLst>
          </a:custGeom>
        </p:spPr>
      </p:pic>
      <p:pic>
        <p:nvPicPr>
          <p:cNvPr id="27" name="图片 26">
            <a:extLst>
              <a:ext uri="{FF2B5EF4-FFF2-40B4-BE49-F238E27FC236}">
                <a16:creationId xmlns:a16="http://schemas.microsoft.com/office/drawing/2014/main" id="{F89FFE4C-2261-4556-9A37-A72A7562189B}"/>
              </a:ext>
            </a:extLst>
          </p:cNvPr>
          <p:cNvPicPr>
            <a:picLocks noChangeAspect="1"/>
          </p:cNvPicPr>
          <p:nvPr/>
        </p:nvPicPr>
        <p:blipFill>
          <a:blip r:embed="rId3">
            <a:extLst>
              <a:ext uri="{28A0092B-C50C-407E-A947-70E740481C1C}">
                <a14:useLocalDpi xmlns:a14="http://schemas.microsoft.com/office/drawing/2010/main" val="0"/>
              </a:ext>
            </a:extLst>
          </a:blip>
          <a:srcRect l="24866" r="10298" b="8626"/>
          <a:stretch>
            <a:fillRect/>
          </a:stretch>
        </p:blipFill>
        <p:spPr>
          <a:xfrm>
            <a:off x="4825117" y="1188000"/>
            <a:ext cx="1800000" cy="1692000"/>
          </a:xfrm>
          <a:custGeom>
            <a:avLst/>
            <a:gdLst>
              <a:gd name="connsiteX0" fmla="*/ 0 w 1800000"/>
              <a:gd name="connsiteY0" fmla="*/ 0 h 1692000"/>
              <a:gd name="connsiteX1" fmla="*/ 954000 w 1800000"/>
              <a:gd name="connsiteY1" fmla="*/ 0 h 1692000"/>
              <a:gd name="connsiteX2" fmla="*/ 1800000 w 1800000"/>
              <a:gd name="connsiteY2" fmla="*/ 846000 h 1692000"/>
              <a:gd name="connsiteX3" fmla="*/ 1800000 w 1800000"/>
              <a:gd name="connsiteY3" fmla="*/ 1692000 h 1692000"/>
              <a:gd name="connsiteX4" fmla="*/ 846000 w 1800000"/>
              <a:gd name="connsiteY4" fmla="*/ 1692000 h 1692000"/>
              <a:gd name="connsiteX5" fmla="*/ 0 w 1800000"/>
              <a:gd name="connsiteY5" fmla="*/ 846000 h 1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692000">
                <a:moveTo>
                  <a:pt x="0" y="0"/>
                </a:moveTo>
                <a:lnTo>
                  <a:pt x="954000" y="0"/>
                </a:lnTo>
                <a:cubicBezTo>
                  <a:pt x="1421233" y="0"/>
                  <a:pt x="1800000" y="378767"/>
                  <a:pt x="1800000" y="846000"/>
                </a:cubicBezTo>
                <a:lnTo>
                  <a:pt x="1800000" y="1692000"/>
                </a:lnTo>
                <a:lnTo>
                  <a:pt x="846000" y="1692000"/>
                </a:lnTo>
                <a:cubicBezTo>
                  <a:pt x="378767" y="1692000"/>
                  <a:pt x="0" y="1313233"/>
                  <a:pt x="0" y="846000"/>
                </a:cubicBezTo>
                <a:close/>
              </a:path>
            </a:pathLst>
          </a:custGeom>
        </p:spPr>
      </p:pic>
      <p:sp>
        <p:nvSpPr>
          <p:cNvPr id="2" name="标题 1">
            <a:extLst>
              <a:ext uri="{FF2B5EF4-FFF2-40B4-BE49-F238E27FC236}">
                <a16:creationId xmlns:a16="http://schemas.microsoft.com/office/drawing/2014/main" id="{533E5E4B-AEEA-4BE7-B4A0-9F1EFF07EE90}"/>
              </a:ext>
            </a:extLst>
          </p:cNvPr>
          <p:cNvSpPr>
            <a:spLocks noGrp="1"/>
          </p:cNvSpPr>
          <p:nvPr>
            <p:ph type="title"/>
          </p:nvPr>
        </p:nvSpPr>
        <p:spPr/>
        <p:txBody>
          <a:bodyPr/>
          <a:lstStyle/>
          <a:p>
            <a:r>
              <a:rPr lang="zh-CN" altLang="en-US" dirty="0"/>
              <a:t>添加章节标题 添加章节标题</a:t>
            </a:r>
          </a:p>
        </p:txBody>
      </p:sp>
      <p:sp>
        <p:nvSpPr>
          <p:cNvPr id="3" name="矩形: 对角圆角 2">
            <a:extLst>
              <a:ext uri="{FF2B5EF4-FFF2-40B4-BE49-F238E27FC236}">
                <a16:creationId xmlns:a16="http://schemas.microsoft.com/office/drawing/2014/main" id="{C415A324-C7A6-4FD5-8351-45D3FF376191}"/>
              </a:ext>
            </a:extLst>
          </p:cNvPr>
          <p:cNvSpPr/>
          <p:nvPr/>
        </p:nvSpPr>
        <p:spPr>
          <a:xfrm>
            <a:off x="6697117" y="1188000"/>
            <a:ext cx="1800000" cy="169200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对角圆角 8">
            <a:extLst>
              <a:ext uri="{FF2B5EF4-FFF2-40B4-BE49-F238E27FC236}">
                <a16:creationId xmlns:a16="http://schemas.microsoft.com/office/drawing/2014/main" id="{F2BF42F6-099A-4389-9A33-31563180CB2E}"/>
              </a:ext>
            </a:extLst>
          </p:cNvPr>
          <p:cNvSpPr/>
          <p:nvPr/>
        </p:nvSpPr>
        <p:spPr>
          <a:xfrm>
            <a:off x="4825117" y="2952000"/>
            <a:ext cx="1800000" cy="169200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42ACC18-2B03-410C-8A26-6B3606735561}"/>
              </a:ext>
            </a:extLst>
          </p:cNvPr>
          <p:cNvSpPr txBox="1"/>
          <p:nvPr/>
        </p:nvSpPr>
        <p:spPr>
          <a:xfrm>
            <a:off x="559069" y="1306756"/>
            <a:ext cx="1440000" cy="36000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添加标题内容</a:t>
            </a:r>
          </a:p>
        </p:txBody>
      </p:sp>
      <p:sp>
        <p:nvSpPr>
          <p:cNvPr id="12" name="文本框 11">
            <a:extLst>
              <a:ext uri="{FF2B5EF4-FFF2-40B4-BE49-F238E27FC236}">
                <a16:creationId xmlns:a16="http://schemas.microsoft.com/office/drawing/2014/main" id="{140CFF27-0B3E-4CA2-81CB-E677E75A4F6D}"/>
              </a:ext>
            </a:extLst>
          </p:cNvPr>
          <p:cNvSpPr txBox="1"/>
          <p:nvPr/>
        </p:nvSpPr>
        <p:spPr>
          <a:xfrm>
            <a:off x="754970" y="1782804"/>
            <a:ext cx="3330000" cy="2522660"/>
          </a:xfrm>
          <a:prstGeom prst="rect">
            <a:avLst/>
          </a:prstGeom>
          <a:noFill/>
        </p:spPr>
        <p:txBody>
          <a:bodyPr wrap="square" lIns="108000" tIns="72000" rIns="108000" bIns="72000" rtlCol="0">
            <a:spAutoFit/>
          </a:bodyPr>
          <a:lstStyle/>
          <a:p>
            <a:pPr indent="306000" algn="just" defTabSz="914400">
              <a:lnSpc>
                <a:spcPct val="13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内容添加正文内容，添加正文内容，添加正文内容添加正文内容，添加正文内容，添加正文内容添加正文内容，添加正文内容，添加正文添加正文内容添加正文内容添加正文内容，添加正文内容，添加正文内容添加正文内容，添加正文内容，添加正文内容，添加正文添加正文内容添加正文内容添加正文</a:t>
            </a:r>
          </a:p>
        </p:txBody>
      </p:sp>
      <p:grpSp>
        <p:nvGrpSpPr>
          <p:cNvPr id="15" name="组合 14">
            <a:extLst>
              <a:ext uri="{FF2B5EF4-FFF2-40B4-BE49-F238E27FC236}">
                <a16:creationId xmlns:a16="http://schemas.microsoft.com/office/drawing/2014/main" id="{96914C4B-5EC8-4ED5-96D8-814358F0F0D5}"/>
              </a:ext>
            </a:extLst>
          </p:cNvPr>
          <p:cNvGrpSpPr/>
          <p:nvPr/>
        </p:nvGrpSpPr>
        <p:grpSpPr>
          <a:xfrm>
            <a:off x="1999069" y="1361202"/>
            <a:ext cx="360000" cy="261742"/>
            <a:chOff x="2162100" y="1361202"/>
            <a:chExt cx="360000" cy="261742"/>
          </a:xfrm>
        </p:grpSpPr>
        <p:sp>
          <p:nvSpPr>
            <p:cNvPr id="13" name="矩形: 对角圆角 12">
              <a:extLst>
                <a:ext uri="{FF2B5EF4-FFF2-40B4-BE49-F238E27FC236}">
                  <a16:creationId xmlns:a16="http://schemas.microsoft.com/office/drawing/2014/main" id="{10517294-6246-4B61-8BDF-BB786D6615AE}"/>
                </a:ext>
              </a:extLst>
            </p:cNvPr>
            <p:cNvSpPr/>
            <p:nvPr/>
          </p:nvSpPr>
          <p:spPr>
            <a:xfrm>
              <a:off x="2162100" y="1361202"/>
              <a:ext cx="216000" cy="18000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对角圆角 13">
              <a:extLst>
                <a:ext uri="{FF2B5EF4-FFF2-40B4-BE49-F238E27FC236}">
                  <a16:creationId xmlns:a16="http://schemas.microsoft.com/office/drawing/2014/main" id="{24976A43-5B1C-4435-B6C6-1AF5A239CAF2}"/>
                </a:ext>
              </a:extLst>
            </p:cNvPr>
            <p:cNvSpPr/>
            <p:nvPr/>
          </p:nvSpPr>
          <p:spPr>
            <a:xfrm flipV="1">
              <a:off x="2378100" y="1514944"/>
              <a:ext cx="144000" cy="108000"/>
            </a:xfrm>
            <a:prstGeom prst="round2Diag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1E1C3B02-B2C5-484D-94B5-74ED1CE40F2B}"/>
              </a:ext>
            </a:extLst>
          </p:cNvPr>
          <p:cNvGrpSpPr/>
          <p:nvPr/>
        </p:nvGrpSpPr>
        <p:grpSpPr>
          <a:xfrm>
            <a:off x="4984335" y="3166204"/>
            <a:ext cx="1481564" cy="1263591"/>
            <a:chOff x="4983031" y="3287438"/>
            <a:chExt cx="1481564" cy="1263591"/>
          </a:xfrm>
        </p:grpSpPr>
        <p:sp>
          <p:nvSpPr>
            <p:cNvPr id="16" name="文本框 15">
              <a:extLst>
                <a:ext uri="{FF2B5EF4-FFF2-40B4-BE49-F238E27FC236}">
                  <a16:creationId xmlns:a16="http://schemas.microsoft.com/office/drawing/2014/main" id="{000BEFD8-D50C-4A9B-B529-225A43EA89BF}"/>
                </a:ext>
              </a:extLst>
            </p:cNvPr>
            <p:cNvSpPr txBox="1"/>
            <p:nvPr/>
          </p:nvSpPr>
          <p:spPr>
            <a:xfrm>
              <a:off x="5818264" y="3287438"/>
              <a:ext cx="646331" cy="276999"/>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accent2"/>
                  </a:solidFill>
                  <a:effectLst/>
                  <a:uLnTx/>
                  <a:uFillTx/>
                  <a:latin typeface="+mn-ea"/>
                  <a:cs typeface="阿里巴巴普惠体" panose="00020600040101010101" pitchFamily="18" charset="-122"/>
                </a:rPr>
                <a:t>关键词</a:t>
              </a:r>
            </a:p>
          </p:txBody>
        </p:sp>
        <p:sp>
          <p:nvSpPr>
            <p:cNvPr id="17" name="文本框 16">
              <a:extLst>
                <a:ext uri="{FF2B5EF4-FFF2-40B4-BE49-F238E27FC236}">
                  <a16:creationId xmlns:a16="http://schemas.microsoft.com/office/drawing/2014/main" id="{967AB879-FC78-4D4F-AC67-E9CF670D57B1}"/>
                </a:ext>
              </a:extLst>
            </p:cNvPr>
            <p:cNvSpPr txBox="1"/>
            <p:nvPr/>
          </p:nvSpPr>
          <p:spPr>
            <a:xfrm>
              <a:off x="4983031" y="3497938"/>
              <a:ext cx="1481564" cy="1053091"/>
            </a:xfrm>
            <a:prstGeom prst="rect">
              <a:avLst/>
            </a:prstGeom>
            <a:noFill/>
          </p:spPr>
          <p:txBody>
            <a:bodyPr wrap="square" lIns="72000" tIns="72000" rIns="72000" bIns="72000" rtlCol="0">
              <a:spAutoFit/>
            </a:bodyPr>
            <a:lstStyle/>
            <a:p>
              <a:pPr algn="just" defTabSz="914400">
                <a:lnSpc>
                  <a:spcPct val="120000"/>
                </a:lnSpc>
                <a:defRPr/>
              </a:pPr>
              <a:r>
                <a:rPr lang="zh-CN" altLang="en-US" sz="1000" kern="0" dirty="0">
                  <a:latin typeface="+mn-ea"/>
                  <a:cs typeface="阿里巴巴普惠体" panose="00020600040101010101" pitchFamily="18" charset="-122"/>
                </a:rPr>
                <a:t>添加正文添加正文内容添加正文内容添加正文内容，添加正文内容，添加正文内容添加正文内容</a:t>
              </a:r>
            </a:p>
          </p:txBody>
        </p:sp>
      </p:grpSp>
      <p:grpSp>
        <p:nvGrpSpPr>
          <p:cNvPr id="20" name="组合 19">
            <a:extLst>
              <a:ext uri="{FF2B5EF4-FFF2-40B4-BE49-F238E27FC236}">
                <a16:creationId xmlns:a16="http://schemas.microsoft.com/office/drawing/2014/main" id="{80652A68-F842-4BA5-8DBD-63FF45A3DA1E}"/>
              </a:ext>
            </a:extLst>
          </p:cNvPr>
          <p:cNvGrpSpPr/>
          <p:nvPr/>
        </p:nvGrpSpPr>
        <p:grpSpPr>
          <a:xfrm>
            <a:off x="6856335" y="1452318"/>
            <a:ext cx="1481564" cy="1263591"/>
            <a:chOff x="4983031" y="3287438"/>
            <a:chExt cx="1481564" cy="1263591"/>
          </a:xfrm>
        </p:grpSpPr>
        <p:sp>
          <p:nvSpPr>
            <p:cNvPr id="21" name="文本框 20">
              <a:extLst>
                <a:ext uri="{FF2B5EF4-FFF2-40B4-BE49-F238E27FC236}">
                  <a16:creationId xmlns:a16="http://schemas.microsoft.com/office/drawing/2014/main" id="{7387690C-57BE-4503-B8D4-7EC4910DCED3}"/>
                </a:ext>
              </a:extLst>
            </p:cNvPr>
            <p:cNvSpPr txBox="1"/>
            <p:nvPr/>
          </p:nvSpPr>
          <p:spPr>
            <a:xfrm>
              <a:off x="5818264" y="3287438"/>
              <a:ext cx="646331" cy="276999"/>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200" b="1" i="0" u="none" strike="noStrike" kern="0" cap="none" spc="0" normalizeH="0" baseline="0" noProof="0" dirty="0">
                  <a:ln>
                    <a:noFill/>
                  </a:ln>
                  <a:solidFill>
                    <a:schemeClr val="accent2"/>
                  </a:solidFill>
                  <a:effectLst/>
                  <a:uLnTx/>
                  <a:uFillTx/>
                  <a:latin typeface="+mn-ea"/>
                  <a:cs typeface="阿里巴巴普惠体" panose="00020600040101010101" pitchFamily="18" charset="-122"/>
                </a:rPr>
                <a:t>关键词</a:t>
              </a:r>
            </a:p>
          </p:txBody>
        </p:sp>
        <p:sp>
          <p:nvSpPr>
            <p:cNvPr id="22" name="文本框 21">
              <a:extLst>
                <a:ext uri="{FF2B5EF4-FFF2-40B4-BE49-F238E27FC236}">
                  <a16:creationId xmlns:a16="http://schemas.microsoft.com/office/drawing/2014/main" id="{5965136B-F36D-4CA7-958E-80BE08881B6D}"/>
                </a:ext>
              </a:extLst>
            </p:cNvPr>
            <p:cNvSpPr txBox="1"/>
            <p:nvPr/>
          </p:nvSpPr>
          <p:spPr>
            <a:xfrm>
              <a:off x="4983031" y="3497938"/>
              <a:ext cx="1481564" cy="1053091"/>
            </a:xfrm>
            <a:prstGeom prst="rect">
              <a:avLst/>
            </a:prstGeom>
            <a:noFill/>
          </p:spPr>
          <p:txBody>
            <a:bodyPr wrap="square" lIns="72000" tIns="72000" rIns="72000" bIns="72000" rtlCol="0">
              <a:spAutoFit/>
            </a:bodyPr>
            <a:lstStyle/>
            <a:p>
              <a:pPr algn="just" defTabSz="914400">
                <a:lnSpc>
                  <a:spcPct val="120000"/>
                </a:lnSpc>
                <a:defRPr/>
              </a:pPr>
              <a:r>
                <a:rPr lang="zh-CN" altLang="en-US" sz="1000" kern="0" dirty="0">
                  <a:latin typeface="+mn-ea"/>
                  <a:cs typeface="阿里巴巴普惠体" panose="00020600040101010101" pitchFamily="18" charset="-122"/>
                </a:rPr>
                <a:t>添加正文添加正文内容添加正文内容添加正文内容，添加正文内容，添加正文内容添加正文内容</a:t>
              </a:r>
            </a:p>
          </p:txBody>
        </p:sp>
      </p:grpSp>
    </p:spTree>
    <p:extLst>
      <p:ext uri="{BB962C8B-B14F-4D97-AF65-F5344CB8AC3E}">
        <p14:creationId xmlns:p14="http://schemas.microsoft.com/office/powerpoint/2010/main" val="2764021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C5E4-681F-470A-A426-5C42D3CFFBD0}"/>
              </a:ext>
            </a:extLst>
          </p:cNvPr>
          <p:cNvSpPr>
            <a:spLocks noGrp="1"/>
          </p:cNvSpPr>
          <p:nvPr>
            <p:ph type="title"/>
          </p:nvPr>
        </p:nvSpPr>
        <p:spPr/>
        <p:txBody>
          <a:bodyPr/>
          <a:lstStyle/>
          <a:p>
            <a:r>
              <a:rPr lang="zh-CN" altLang="en-US" dirty="0"/>
              <a:t>添加章节标题 添加章节标题</a:t>
            </a:r>
          </a:p>
        </p:txBody>
      </p:sp>
      <p:pic>
        <p:nvPicPr>
          <p:cNvPr id="4" name="图片 3">
            <a:extLst>
              <a:ext uri="{FF2B5EF4-FFF2-40B4-BE49-F238E27FC236}">
                <a16:creationId xmlns:a16="http://schemas.microsoft.com/office/drawing/2014/main" id="{9486187E-2EA9-44F6-AD80-252718A68881}"/>
              </a:ext>
            </a:extLst>
          </p:cNvPr>
          <p:cNvPicPr>
            <a:picLocks noChangeAspect="1"/>
          </p:cNvPicPr>
          <p:nvPr/>
        </p:nvPicPr>
        <p:blipFill rotWithShape="1">
          <a:blip r:embed="rId2">
            <a:extLst>
              <a:ext uri="{28A0092B-C50C-407E-A947-70E740481C1C}">
                <a14:useLocalDpi xmlns:a14="http://schemas.microsoft.com/office/drawing/2010/main" val="0"/>
              </a:ext>
            </a:extLst>
          </a:blip>
          <a:srcRect t="34248" b="27248"/>
          <a:stretch/>
        </p:blipFill>
        <p:spPr>
          <a:xfrm flipH="1">
            <a:off x="0" y="3163500"/>
            <a:ext cx="9144000" cy="1980000"/>
          </a:xfrm>
          <a:prstGeom prst="rect">
            <a:avLst/>
          </a:prstGeom>
        </p:spPr>
      </p:pic>
      <p:sp>
        <p:nvSpPr>
          <p:cNvPr id="5" name="矩形 4">
            <a:extLst>
              <a:ext uri="{FF2B5EF4-FFF2-40B4-BE49-F238E27FC236}">
                <a16:creationId xmlns:a16="http://schemas.microsoft.com/office/drawing/2014/main" id="{2BEA2612-6226-4B2C-8BD8-944A710E71F2}"/>
              </a:ext>
            </a:extLst>
          </p:cNvPr>
          <p:cNvSpPr/>
          <p:nvPr/>
        </p:nvSpPr>
        <p:spPr>
          <a:xfrm>
            <a:off x="820800" y="3163500"/>
            <a:ext cx="3240000" cy="1980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4C981195-E93B-4C93-B04F-C2FDFF7FDB27}"/>
              </a:ext>
            </a:extLst>
          </p:cNvPr>
          <p:cNvGrpSpPr/>
          <p:nvPr/>
        </p:nvGrpSpPr>
        <p:grpSpPr>
          <a:xfrm>
            <a:off x="662400" y="1302123"/>
            <a:ext cx="540000" cy="540000"/>
            <a:chOff x="723837" y="1303535"/>
            <a:chExt cx="540000" cy="540000"/>
          </a:xfrm>
        </p:grpSpPr>
        <p:sp>
          <p:nvSpPr>
            <p:cNvPr id="10" name="Shape 1732">
              <a:extLst>
                <a:ext uri="{FF2B5EF4-FFF2-40B4-BE49-F238E27FC236}">
                  <a16:creationId xmlns:a16="http://schemas.microsoft.com/office/drawing/2014/main" id="{272D7ACF-9D5C-4854-A6E4-5E0333DAC896}"/>
                </a:ext>
              </a:extLst>
            </p:cNvPr>
            <p:cNvSpPr>
              <a:spLocks noChangeAspect="1"/>
            </p:cNvSpPr>
            <p:nvPr/>
          </p:nvSpPr>
          <p:spPr>
            <a:xfrm rot="18900000">
              <a:off x="723837" y="1303535"/>
              <a:ext cx="540000" cy="540000"/>
            </a:xfrm>
            <a:prstGeom prst="roundRect">
              <a:avLst>
                <a:gd name="adj" fmla="val 15000"/>
              </a:avLst>
            </a:prstGeom>
            <a:solidFill>
              <a:schemeClr val="bg2"/>
            </a:solid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11" name="iSHEJI-14">
              <a:extLst>
                <a:ext uri="{FF2B5EF4-FFF2-40B4-BE49-F238E27FC236}">
                  <a16:creationId xmlns:a16="http://schemas.microsoft.com/office/drawing/2014/main" id="{0B2F7AC9-11F6-4222-BA72-B23999886141}"/>
                </a:ext>
              </a:extLst>
            </p:cNvPr>
            <p:cNvSpPr>
              <a:spLocks noChangeAspect="1"/>
            </p:cNvSpPr>
            <p:nvPr/>
          </p:nvSpPr>
          <p:spPr>
            <a:xfrm>
              <a:off x="849837" y="1436997"/>
              <a:ext cx="288000" cy="278709"/>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srgbClr val="000000"/>
                </a:solidFill>
                <a:latin typeface="思源黑体" panose="020B0500000000000000" pitchFamily="34" charset="-122"/>
                <a:ea typeface="思源黑体" panose="020B0500000000000000" pitchFamily="34" charset="-122"/>
                <a:sym typeface="思源黑体 CN Normal" panose="020B0400000000000000" pitchFamily="34" charset="-122"/>
              </a:endParaRPr>
            </a:p>
          </p:txBody>
        </p:sp>
      </p:grpSp>
      <p:grpSp>
        <p:nvGrpSpPr>
          <p:cNvPr id="14" name="组合 13">
            <a:extLst>
              <a:ext uri="{FF2B5EF4-FFF2-40B4-BE49-F238E27FC236}">
                <a16:creationId xmlns:a16="http://schemas.microsoft.com/office/drawing/2014/main" id="{480EC1BE-9B49-400E-BAC0-3F870B6BA401}"/>
              </a:ext>
            </a:extLst>
          </p:cNvPr>
          <p:cNvGrpSpPr/>
          <p:nvPr/>
        </p:nvGrpSpPr>
        <p:grpSpPr>
          <a:xfrm>
            <a:off x="4860262" y="1302123"/>
            <a:ext cx="540000" cy="540000"/>
            <a:chOff x="5332460" y="1306352"/>
            <a:chExt cx="540000" cy="540000"/>
          </a:xfrm>
        </p:grpSpPr>
        <p:sp>
          <p:nvSpPr>
            <p:cNvPr id="12" name="Shape 1732">
              <a:extLst>
                <a:ext uri="{FF2B5EF4-FFF2-40B4-BE49-F238E27FC236}">
                  <a16:creationId xmlns:a16="http://schemas.microsoft.com/office/drawing/2014/main" id="{E5342C4A-F331-43AE-A4C2-A31D3B0641F5}"/>
                </a:ext>
              </a:extLst>
            </p:cNvPr>
            <p:cNvSpPr>
              <a:spLocks noChangeAspect="1"/>
            </p:cNvSpPr>
            <p:nvPr/>
          </p:nvSpPr>
          <p:spPr>
            <a:xfrm rot="18900000">
              <a:off x="5332460" y="1306352"/>
              <a:ext cx="540000" cy="540000"/>
            </a:xfrm>
            <a:prstGeom prst="roundRect">
              <a:avLst>
                <a:gd name="adj" fmla="val 15000"/>
              </a:avLst>
            </a:prstGeom>
            <a:solidFill>
              <a:schemeClr val="bg2"/>
            </a:solid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pic>
          <p:nvPicPr>
            <p:cNvPr id="13" name="图形 94" descr="饼图 纯色填充">
              <a:extLst>
                <a:ext uri="{FF2B5EF4-FFF2-40B4-BE49-F238E27FC236}">
                  <a16:creationId xmlns:a16="http://schemas.microsoft.com/office/drawing/2014/main" id="{BB082E59-1A0C-4F24-AA8B-34876B342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460" y="1392459"/>
              <a:ext cx="360000" cy="360000"/>
            </a:xfrm>
            <a:prstGeom prst="rect">
              <a:avLst/>
            </a:prstGeom>
          </p:spPr>
        </p:pic>
      </p:grpSp>
      <p:sp>
        <p:nvSpPr>
          <p:cNvPr id="16" name="文本框 15">
            <a:extLst>
              <a:ext uri="{FF2B5EF4-FFF2-40B4-BE49-F238E27FC236}">
                <a16:creationId xmlns:a16="http://schemas.microsoft.com/office/drawing/2014/main" id="{1AE77BB9-FC48-4BA9-91D8-A66C870A154B}"/>
              </a:ext>
            </a:extLst>
          </p:cNvPr>
          <p:cNvSpPr txBox="1"/>
          <p:nvPr/>
        </p:nvSpPr>
        <p:spPr>
          <a:xfrm>
            <a:off x="5551573" y="1275902"/>
            <a:ext cx="1210588"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输入关键词</a:t>
            </a:r>
          </a:p>
        </p:txBody>
      </p:sp>
      <p:sp>
        <p:nvSpPr>
          <p:cNvPr id="17" name="文本框 16">
            <a:extLst>
              <a:ext uri="{FF2B5EF4-FFF2-40B4-BE49-F238E27FC236}">
                <a16:creationId xmlns:a16="http://schemas.microsoft.com/office/drawing/2014/main" id="{4CDB7F73-0F8E-4B08-90CF-9B291214C182}"/>
              </a:ext>
            </a:extLst>
          </p:cNvPr>
          <p:cNvSpPr txBox="1"/>
          <p:nvPr/>
        </p:nvSpPr>
        <p:spPr>
          <a:xfrm>
            <a:off x="5551572" y="1572123"/>
            <a:ext cx="293164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添加正文添加正文内容添加正文内容添加正文内容，添加正文内容，添加正文内容添加正文内容，添加正文内容添加正文内容，添加正文内容，添加正文内容添加正文内容，添加正文内容</a:t>
            </a:r>
          </a:p>
        </p:txBody>
      </p:sp>
      <p:sp>
        <p:nvSpPr>
          <p:cNvPr id="18" name="文本框 17">
            <a:extLst>
              <a:ext uri="{FF2B5EF4-FFF2-40B4-BE49-F238E27FC236}">
                <a16:creationId xmlns:a16="http://schemas.microsoft.com/office/drawing/2014/main" id="{BB73F270-4030-4984-8F29-5D9B87F8AF48}"/>
              </a:ext>
            </a:extLst>
          </p:cNvPr>
          <p:cNvSpPr txBox="1"/>
          <p:nvPr/>
        </p:nvSpPr>
        <p:spPr>
          <a:xfrm>
            <a:off x="974977" y="3425393"/>
            <a:ext cx="2931645" cy="1456214"/>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添加正文内容，添加正文内容添加正文内容，添加正文内容</a:t>
            </a:r>
          </a:p>
        </p:txBody>
      </p:sp>
      <p:sp>
        <p:nvSpPr>
          <p:cNvPr id="19" name="文本框 18">
            <a:extLst>
              <a:ext uri="{FF2B5EF4-FFF2-40B4-BE49-F238E27FC236}">
                <a16:creationId xmlns:a16="http://schemas.microsoft.com/office/drawing/2014/main" id="{5FB69802-1B56-47AE-A931-EBEA78DB6CFA}"/>
              </a:ext>
            </a:extLst>
          </p:cNvPr>
          <p:cNvSpPr txBox="1"/>
          <p:nvPr/>
        </p:nvSpPr>
        <p:spPr>
          <a:xfrm>
            <a:off x="1353711" y="1275902"/>
            <a:ext cx="1210588"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输入关键词</a:t>
            </a:r>
          </a:p>
        </p:txBody>
      </p:sp>
      <p:sp>
        <p:nvSpPr>
          <p:cNvPr id="20" name="文本框 19">
            <a:extLst>
              <a:ext uri="{FF2B5EF4-FFF2-40B4-BE49-F238E27FC236}">
                <a16:creationId xmlns:a16="http://schemas.microsoft.com/office/drawing/2014/main" id="{CA3821BD-E82D-4D34-9EBC-EEAA3FFC7B80}"/>
              </a:ext>
            </a:extLst>
          </p:cNvPr>
          <p:cNvSpPr txBox="1"/>
          <p:nvPr/>
        </p:nvSpPr>
        <p:spPr>
          <a:xfrm>
            <a:off x="1353710" y="1572123"/>
            <a:ext cx="293164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添加正文添加正文内容添加正文内容添加正文内容，添加正文内容，添加正文内容添加正文内容，添加正文内容添加正文内容，添加正文内容，添加正文内容添加正文内容，添加正文内容</a:t>
            </a:r>
          </a:p>
        </p:txBody>
      </p:sp>
    </p:spTree>
    <p:extLst>
      <p:ext uri="{BB962C8B-B14F-4D97-AF65-F5344CB8AC3E}">
        <p14:creationId xmlns:p14="http://schemas.microsoft.com/office/powerpoint/2010/main" val="3594413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7AA2436-2088-4CD0-AE2D-D391B967AC53}"/>
              </a:ext>
            </a:extLst>
          </p:cNvPr>
          <p:cNvSpPr txBox="1"/>
          <p:nvPr/>
        </p:nvSpPr>
        <p:spPr>
          <a:xfrm>
            <a:off x="4572000" y="526852"/>
            <a:ext cx="4572000" cy="4616648"/>
          </a:xfrm>
          <a:prstGeom prst="rect">
            <a:avLst/>
          </a:prstGeom>
          <a:noFill/>
        </p:spPr>
        <p:txBody>
          <a:bodyPr wrap="square" lIns="0" tIns="0" rIns="0" bIns="0" rtlCol="0">
            <a:spAutoFit/>
          </a:bodyPr>
          <a:lstStyle/>
          <a:p>
            <a:r>
              <a:rPr lang="en-US" altLang="zh-CN"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rPr>
              <a:t>04</a:t>
            </a:r>
            <a:endParaRPr lang="zh-CN" altLang="en-US"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标题 6">
            <a:extLst>
              <a:ext uri="{FF2B5EF4-FFF2-40B4-BE49-F238E27FC236}">
                <a16:creationId xmlns:a16="http://schemas.microsoft.com/office/drawing/2014/main" id="{3C097C14-93F0-4718-82E0-DA6AA411740D}"/>
              </a:ext>
            </a:extLst>
          </p:cNvPr>
          <p:cNvSpPr>
            <a:spLocks noGrp="1"/>
          </p:cNvSpPr>
          <p:nvPr>
            <p:ph type="ctrTitle"/>
          </p:nvPr>
        </p:nvSpPr>
        <p:spPr/>
        <p:txBody>
          <a:bodyPr/>
          <a:lstStyle/>
          <a:p>
            <a:r>
              <a:rPr lang="zh-CN" altLang="en-US" dirty="0">
                <a:latin typeface="微软雅黑" panose="020B0503020204020204" pitchFamily="34" charset="-122"/>
                <a:ea typeface="微软雅黑" panose="020B0503020204020204" pitchFamily="34" charset="-122"/>
                <a:cs typeface="Arial" panose="020B0604020202020204" pitchFamily="34" charset="0"/>
              </a:rPr>
              <a:t>添加章节标题</a:t>
            </a:r>
            <a:endParaRPr lang="zh-CN" altLang="en-US" dirty="0"/>
          </a:p>
        </p:txBody>
      </p:sp>
      <p:sp>
        <p:nvSpPr>
          <p:cNvPr id="10" name="副标题 9">
            <a:extLst>
              <a:ext uri="{FF2B5EF4-FFF2-40B4-BE49-F238E27FC236}">
                <a16:creationId xmlns:a16="http://schemas.microsoft.com/office/drawing/2014/main" id="{16A7F993-C5F8-48C5-B48F-61794E3544E5}"/>
              </a:ext>
            </a:extLst>
          </p:cNvPr>
          <p:cNvSpPr>
            <a:spLocks noGrp="1"/>
          </p:cNvSpPr>
          <p:nvPr>
            <p:ph type="subTitle" idx="1"/>
          </p:nvPr>
        </p:nvSpPr>
        <p:spPr/>
        <p:txBody>
          <a:bodyPr/>
          <a:lstStyle/>
          <a:p>
            <a:r>
              <a:rPr lang="en-US" altLang="zh-CN" dirty="0"/>
              <a:t>PART FOUR</a:t>
            </a:r>
            <a:endParaRPr lang="zh-CN" altLang="en-US" dirty="0"/>
          </a:p>
        </p:txBody>
      </p:sp>
    </p:spTree>
    <p:extLst>
      <p:ext uri="{BB962C8B-B14F-4D97-AF65-F5344CB8AC3E}">
        <p14:creationId xmlns:p14="http://schemas.microsoft.com/office/powerpoint/2010/main" val="201199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02CC17-261F-4DC3-81A8-E2DA36A891FD}"/>
              </a:ext>
            </a:extLst>
          </p:cNvPr>
          <p:cNvSpPr>
            <a:spLocks noGrp="1"/>
          </p:cNvSpPr>
          <p:nvPr>
            <p:ph type="title"/>
          </p:nvPr>
        </p:nvSpPr>
        <p:spPr/>
        <p:txBody>
          <a:bodyPr/>
          <a:lstStyle/>
          <a:p>
            <a:r>
              <a:rPr lang="zh-CN" altLang="en-US" dirty="0"/>
              <a:t>添加章节标题 添加章节标题</a:t>
            </a:r>
          </a:p>
        </p:txBody>
      </p:sp>
      <p:grpSp>
        <p:nvGrpSpPr>
          <p:cNvPr id="32" name="组合 31">
            <a:extLst>
              <a:ext uri="{FF2B5EF4-FFF2-40B4-BE49-F238E27FC236}">
                <a16:creationId xmlns:a16="http://schemas.microsoft.com/office/drawing/2014/main" id="{6F04285D-BBA7-47E8-96C9-2A8455697249}"/>
              </a:ext>
            </a:extLst>
          </p:cNvPr>
          <p:cNvGrpSpPr/>
          <p:nvPr/>
        </p:nvGrpSpPr>
        <p:grpSpPr>
          <a:xfrm>
            <a:off x="667369" y="1201127"/>
            <a:ext cx="2340000" cy="3483486"/>
            <a:chOff x="667369" y="1201127"/>
            <a:chExt cx="2340000" cy="3483486"/>
          </a:xfrm>
        </p:grpSpPr>
        <p:grpSp>
          <p:nvGrpSpPr>
            <p:cNvPr id="19" name="组合 18">
              <a:extLst>
                <a:ext uri="{FF2B5EF4-FFF2-40B4-BE49-F238E27FC236}">
                  <a16:creationId xmlns:a16="http://schemas.microsoft.com/office/drawing/2014/main" id="{0027FDD6-1260-4DB5-8761-B1F7F4B9BF70}"/>
                </a:ext>
              </a:extLst>
            </p:cNvPr>
            <p:cNvGrpSpPr/>
            <p:nvPr/>
          </p:nvGrpSpPr>
          <p:grpSpPr>
            <a:xfrm>
              <a:off x="1568268" y="1201127"/>
              <a:ext cx="498062" cy="498062"/>
              <a:chOff x="1571089" y="1897465"/>
              <a:chExt cx="498062" cy="498062"/>
            </a:xfrm>
          </p:grpSpPr>
          <p:sp>
            <p:nvSpPr>
              <p:cNvPr id="6" name="椭圆 5">
                <a:extLst>
                  <a:ext uri="{FF2B5EF4-FFF2-40B4-BE49-F238E27FC236}">
                    <a16:creationId xmlns:a16="http://schemas.microsoft.com/office/drawing/2014/main" id="{84F4E182-9AD5-4E8B-B39D-75D8FC895976}"/>
                  </a:ext>
                </a:extLst>
              </p:cNvPr>
              <p:cNvSpPr/>
              <p:nvPr/>
            </p:nvSpPr>
            <p:spPr>
              <a:xfrm>
                <a:off x="1571089" y="1897465"/>
                <a:ext cx="498062" cy="49806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2E80A7F6-3632-4738-A722-547356070746}"/>
                  </a:ext>
                </a:extLst>
              </p:cNvPr>
              <p:cNvGrpSpPr>
                <a:grpSpLocks noChangeAspect="1"/>
              </p:cNvGrpSpPr>
              <p:nvPr/>
            </p:nvGrpSpPr>
            <p:grpSpPr>
              <a:xfrm>
                <a:off x="1698261" y="1984496"/>
                <a:ext cx="243717" cy="324000"/>
                <a:chOff x="1798638" y="2863850"/>
                <a:chExt cx="269875" cy="358775"/>
              </a:xfrm>
            </p:grpSpPr>
            <p:sp>
              <p:nvSpPr>
                <p:cNvPr id="4" name="AutoShape 115">
                  <a:extLst>
                    <a:ext uri="{FF2B5EF4-FFF2-40B4-BE49-F238E27FC236}">
                      <a16:creationId xmlns:a16="http://schemas.microsoft.com/office/drawing/2014/main" id="{578E3E68-F5D8-425A-9561-0F9C1A7C162A}"/>
                    </a:ext>
                  </a:extLst>
                </p:cNvPr>
                <p:cNvSpPr/>
                <p:nvPr/>
              </p:nvSpPr>
              <p:spPr bwMode="auto">
                <a:xfrm>
                  <a:off x="1798638" y="2863850"/>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 name="AutoShape 116">
                  <a:extLst>
                    <a:ext uri="{FF2B5EF4-FFF2-40B4-BE49-F238E27FC236}">
                      <a16:creationId xmlns:a16="http://schemas.microsoft.com/office/drawing/2014/main" id="{B5B9C29F-9BD8-40F4-8EEF-2B6985FCBC33}"/>
                    </a:ext>
                  </a:extLst>
                </p:cNvPr>
                <p:cNvSpPr/>
                <p:nvPr/>
              </p:nvSpPr>
              <p:spPr bwMode="auto">
                <a:xfrm>
                  <a:off x="1911350" y="3076575"/>
                  <a:ext cx="44450" cy="6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sp>
          <p:nvSpPr>
            <p:cNvPr id="21" name="文本框 20">
              <a:extLst>
                <a:ext uri="{FF2B5EF4-FFF2-40B4-BE49-F238E27FC236}">
                  <a16:creationId xmlns:a16="http://schemas.microsoft.com/office/drawing/2014/main" id="{07C54D2A-94A1-4353-8D94-0516ACE21B27}"/>
                </a:ext>
              </a:extLst>
            </p:cNvPr>
            <p:cNvSpPr txBox="1"/>
            <p:nvPr/>
          </p:nvSpPr>
          <p:spPr>
            <a:xfrm>
              <a:off x="1097298" y="1750571"/>
              <a:ext cx="1440000" cy="36000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添加标题内容</a:t>
              </a:r>
            </a:p>
          </p:txBody>
        </p:sp>
        <p:sp>
          <p:nvSpPr>
            <p:cNvPr id="22" name="文本框 21">
              <a:extLst>
                <a:ext uri="{FF2B5EF4-FFF2-40B4-BE49-F238E27FC236}">
                  <a16:creationId xmlns:a16="http://schemas.microsoft.com/office/drawing/2014/main" id="{7231173A-A4A0-4FB5-9139-E460270341CE}"/>
                </a:ext>
              </a:extLst>
            </p:cNvPr>
            <p:cNvSpPr txBox="1"/>
            <p:nvPr/>
          </p:nvSpPr>
          <p:spPr>
            <a:xfrm>
              <a:off x="667369" y="2161953"/>
              <a:ext cx="2340000" cy="2522660"/>
            </a:xfrm>
            <a:prstGeom prst="rect">
              <a:avLst/>
            </a:prstGeom>
            <a:noFill/>
          </p:spPr>
          <p:txBody>
            <a:bodyPr wrap="square" lIns="144000" tIns="72000" rIns="180000" bIns="72000" rtlCol="0">
              <a:spAutoFit/>
            </a:bodyPr>
            <a:lstStyle/>
            <a:p>
              <a:pPr indent="306000" defTabSz="914400">
                <a:lnSpc>
                  <a:spcPct val="130000"/>
                </a:lnSpc>
                <a:defRPr/>
              </a:pPr>
              <a:r>
                <a:rPr lang="zh-CN" altLang="en-US" sz="1200" kern="0" dirty="0">
                  <a:latin typeface="+mn-ea"/>
                  <a:cs typeface="阿里巴巴普惠体" panose="00020600040101010101" pitchFamily="18" charset="-122"/>
                </a:rPr>
                <a:t>添加正文添加正文内容，添加正文内容添加正文添加正文内容添加正文内容添加正文内容添加正文内容，添加正文添加正文内容添加正文内容添加正文内容，添加正文内容，添加正文内容添加正文内容，添加正文内容，添加正文内容添加正文内容添加正文内容正文内容</a:t>
              </a:r>
            </a:p>
          </p:txBody>
        </p:sp>
      </p:grpSp>
      <p:cxnSp>
        <p:nvCxnSpPr>
          <p:cNvPr id="28" name="直接连接符 27">
            <a:extLst>
              <a:ext uri="{FF2B5EF4-FFF2-40B4-BE49-F238E27FC236}">
                <a16:creationId xmlns:a16="http://schemas.microsoft.com/office/drawing/2014/main" id="{51C2C385-76C4-4ECA-83BC-0DA8D63AAC44}"/>
              </a:ext>
            </a:extLst>
          </p:cNvPr>
          <p:cNvCxnSpPr/>
          <p:nvPr/>
        </p:nvCxnSpPr>
        <p:spPr>
          <a:xfrm>
            <a:off x="3204000" y="1512000"/>
            <a:ext cx="0" cy="3060000"/>
          </a:xfrm>
          <a:prstGeom prst="line">
            <a:avLst/>
          </a:prstGeom>
          <a:ln w="19050" cap="rnd">
            <a:gradFill>
              <a:gsLst>
                <a:gs pos="0">
                  <a:schemeClr val="accent5">
                    <a:alpha val="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C10CA4D-4949-41A2-B699-9564BC5730F1}"/>
              </a:ext>
            </a:extLst>
          </p:cNvPr>
          <p:cNvCxnSpPr/>
          <p:nvPr/>
        </p:nvCxnSpPr>
        <p:spPr>
          <a:xfrm>
            <a:off x="5940000" y="1512000"/>
            <a:ext cx="0" cy="3060000"/>
          </a:xfrm>
          <a:prstGeom prst="line">
            <a:avLst/>
          </a:prstGeom>
          <a:ln w="19050" cap="rnd">
            <a:gradFill>
              <a:gsLst>
                <a:gs pos="0">
                  <a:schemeClr val="accent5">
                    <a:alpha val="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CF9BC6F1-0A42-4367-A805-44C9F59909B3}"/>
              </a:ext>
            </a:extLst>
          </p:cNvPr>
          <p:cNvGrpSpPr/>
          <p:nvPr/>
        </p:nvGrpSpPr>
        <p:grpSpPr>
          <a:xfrm>
            <a:off x="3402000" y="1114641"/>
            <a:ext cx="2340000" cy="3565301"/>
            <a:chOff x="3402000" y="1114641"/>
            <a:chExt cx="2340000" cy="3565301"/>
          </a:xfrm>
        </p:grpSpPr>
        <p:grpSp>
          <p:nvGrpSpPr>
            <p:cNvPr id="18" name="组合 17">
              <a:extLst>
                <a:ext uri="{FF2B5EF4-FFF2-40B4-BE49-F238E27FC236}">
                  <a16:creationId xmlns:a16="http://schemas.microsoft.com/office/drawing/2014/main" id="{47C8A545-9ABC-4D32-8CD3-ED251696824D}"/>
                </a:ext>
              </a:extLst>
            </p:cNvPr>
            <p:cNvGrpSpPr/>
            <p:nvPr/>
          </p:nvGrpSpPr>
          <p:grpSpPr>
            <a:xfrm>
              <a:off x="4322969" y="1114641"/>
              <a:ext cx="498062" cy="498062"/>
              <a:chOff x="7963284" y="4072883"/>
              <a:chExt cx="498062" cy="498062"/>
            </a:xfrm>
          </p:grpSpPr>
          <p:sp>
            <p:nvSpPr>
              <p:cNvPr id="12" name="椭圆 11">
                <a:extLst>
                  <a:ext uri="{FF2B5EF4-FFF2-40B4-BE49-F238E27FC236}">
                    <a16:creationId xmlns:a16="http://schemas.microsoft.com/office/drawing/2014/main" id="{27D770F7-255A-4BD5-95CB-C9FDBE329FDF}"/>
                  </a:ext>
                </a:extLst>
              </p:cNvPr>
              <p:cNvSpPr/>
              <p:nvPr/>
            </p:nvSpPr>
            <p:spPr>
              <a:xfrm>
                <a:off x="7963284" y="4072883"/>
                <a:ext cx="498062" cy="49806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a:extLst>
                  <a:ext uri="{FF2B5EF4-FFF2-40B4-BE49-F238E27FC236}">
                    <a16:creationId xmlns:a16="http://schemas.microsoft.com/office/drawing/2014/main" id="{09420B18-CA8E-47EE-A9CE-CE5C7B67324C}"/>
                  </a:ext>
                </a:extLst>
              </p:cNvPr>
              <p:cNvGrpSpPr>
                <a:grpSpLocks noChangeAspect="1"/>
              </p:cNvGrpSpPr>
              <p:nvPr/>
            </p:nvGrpSpPr>
            <p:grpSpPr>
              <a:xfrm>
                <a:off x="8050315" y="4160627"/>
                <a:ext cx="324000" cy="322574"/>
                <a:chOff x="1754188" y="2144713"/>
                <a:chExt cx="360362" cy="358775"/>
              </a:xfrm>
              <a:solidFill>
                <a:schemeClr val="bg1"/>
              </a:solidFill>
            </p:grpSpPr>
            <p:sp>
              <p:nvSpPr>
                <p:cNvPr id="16" name="AutoShape 128">
                  <a:extLst>
                    <a:ext uri="{FF2B5EF4-FFF2-40B4-BE49-F238E27FC236}">
                      <a16:creationId xmlns:a16="http://schemas.microsoft.com/office/drawing/2014/main" id="{93BD4B0F-B7F6-4DA5-808C-227E7CB0265B}"/>
                    </a:ext>
                  </a:extLst>
                </p:cNvPr>
                <p:cNvSpPr/>
                <p:nvPr/>
              </p:nvSpPr>
              <p:spPr bwMode="auto">
                <a:xfrm>
                  <a:off x="1754188" y="2144713"/>
                  <a:ext cx="360362"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17" name="AutoShape 129">
                  <a:extLst>
                    <a:ext uri="{FF2B5EF4-FFF2-40B4-BE49-F238E27FC236}">
                      <a16:creationId xmlns:a16="http://schemas.microsoft.com/office/drawing/2014/main" id="{9ACF4C0E-3E15-4F3F-B009-8B1A4BE38B1A}"/>
                    </a:ext>
                  </a:extLst>
                </p:cNvPr>
                <p:cNvSpPr/>
                <p:nvPr/>
              </p:nvSpPr>
              <p:spPr bwMode="auto">
                <a:xfrm>
                  <a:off x="1979613" y="2189163"/>
                  <a:ext cx="88900" cy="90487"/>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sp>
          <p:nvSpPr>
            <p:cNvPr id="23" name="文本框 22">
              <a:extLst>
                <a:ext uri="{FF2B5EF4-FFF2-40B4-BE49-F238E27FC236}">
                  <a16:creationId xmlns:a16="http://schemas.microsoft.com/office/drawing/2014/main" id="{2AB4E64E-F133-41B7-A0AC-2B1961A250AA}"/>
                </a:ext>
              </a:extLst>
            </p:cNvPr>
            <p:cNvSpPr txBox="1"/>
            <p:nvPr/>
          </p:nvSpPr>
          <p:spPr>
            <a:xfrm>
              <a:off x="3857425" y="1750571"/>
              <a:ext cx="1440000" cy="36000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添加标题内容</a:t>
              </a:r>
            </a:p>
          </p:txBody>
        </p:sp>
        <p:sp>
          <p:nvSpPr>
            <p:cNvPr id="30" name="文本框 29">
              <a:extLst>
                <a:ext uri="{FF2B5EF4-FFF2-40B4-BE49-F238E27FC236}">
                  <a16:creationId xmlns:a16="http://schemas.microsoft.com/office/drawing/2014/main" id="{7852B369-89B3-4225-9F1A-38066724537F}"/>
                </a:ext>
              </a:extLst>
            </p:cNvPr>
            <p:cNvSpPr txBox="1"/>
            <p:nvPr/>
          </p:nvSpPr>
          <p:spPr>
            <a:xfrm>
              <a:off x="3402000" y="2157282"/>
              <a:ext cx="2340000" cy="2522660"/>
            </a:xfrm>
            <a:prstGeom prst="rect">
              <a:avLst/>
            </a:prstGeom>
            <a:noFill/>
          </p:spPr>
          <p:txBody>
            <a:bodyPr wrap="square" lIns="144000" tIns="72000" rIns="180000" bIns="72000" rtlCol="0">
              <a:spAutoFit/>
            </a:bodyPr>
            <a:lstStyle/>
            <a:p>
              <a:pPr indent="306000" defTabSz="914400">
                <a:lnSpc>
                  <a:spcPct val="130000"/>
                </a:lnSpc>
                <a:defRPr/>
              </a:pPr>
              <a:r>
                <a:rPr lang="zh-CN" altLang="en-US" sz="1200" kern="0" dirty="0">
                  <a:latin typeface="+mn-ea"/>
                  <a:cs typeface="阿里巴巴普惠体" panose="00020600040101010101" pitchFamily="18" charset="-122"/>
                </a:rPr>
                <a:t>添加正文添加正文内容，添加正文内容添加正文添加正文内容添加正文内容添加正文内容添加正文内容，添加正文添加正文内容添加正文内容添加正文内容，添加正文内容，添加正文内容添加正文内容，添加正文内容，添加正文内容添加正文内容添加正文内容正文内容</a:t>
              </a:r>
            </a:p>
          </p:txBody>
        </p:sp>
      </p:grpSp>
      <p:grpSp>
        <p:nvGrpSpPr>
          <p:cNvPr id="34" name="组合 33">
            <a:extLst>
              <a:ext uri="{FF2B5EF4-FFF2-40B4-BE49-F238E27FC236}">
                <a16:creationId xmlns:a16="http://schemas.microsoft.com/office/drawing/2014/main" id="{75131BBC-97DB-4302-91FD-560104EB47D7}"/>
              </a:ext>
            </a:extLst>
          </p:cNvPr>
          <p:cNvGrpSpPr/>
          <p:nvPr/>
        </p:nvGrpSpPr>
        <p:grpSpPr>
          <a:xfrm>
            <a:off x="6173347" y="1114641"/>
            <a:ext cx="2340000" cy="3565301"/>
            <a:chOff x="6173347" y="1114641"/>
            <a:chExt cx="2340000" cy="3565301"/>
          </a:xfrm>
        </p:grpSpPr>
        <p:grpSp>
          <p:nvGrpSpPr>
            <p:cNvPr id="20" name="组合 19">
              <a:extLst>
                <a:ext uri="{FF2B5EF4-FFF2-40B4-BE49-F238E27FC236}">
                  <a16:creationId xmlns:a16="http://schemas.microsoft.com/office/drawing/2014/main" id="{D5EA37C1-1647-42A8-B63F-A2616D3B482E}"/>
                </a:ext>
              </a:extLst>
            </p:cNvPr>
            <p:cNvGrpSpPr/>
            <p:nvPr/>
          </p:nvGrpSpPr>
          <p:grpSpPr>
            <a:xfrm>
              <a:off x="7097742" y="1114641"/>
              <a:ext cx="498062" cy="498062"/>
              <a:chOff x="2611700" y="3638114"/>
              <a:chExt cx="498062" cy="498062"/>
            </a:xfrm>
          </p:grpSpPr>
          <p:sp>
            <p:nvSpPr>
              <p:cNvPr id="11" name="椭圆 10">
                <a:extLst>
                  <a:ext uri="{FF2B5EF4-FFF2-40B4-BE49-F238E27FC236}">
                    <a16:creationId xmlns:a16="http://schemas.microsoft.com/office/drawing/2014/main" id="{F88A8B1D-F422-4DD3-A660-363EB1947E1E}"/>
                  </a:ext>
                </a:extLst>
              </p:cNvPr>
              <p:cNvSpPr/>
              <p:nvPr/>
            </p:nvSpPr>
            <p:spPr>
              <a:xfrm>
                <a:off x="2611700" y="3638114"/>
                <a:ext cx="498062" cy="498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DD7CA201-A578-470B-BF94-C56E80C12A7F}"/>
                  </a:ext>
                </a:extLst>
              </p:cNvPr>
              <p:cNvGrpSpPr/>
              <p:nvPr/>
            </p:nvGrpSpPr>
            <p:grpSpPr>
              <a:xfrm>
                <a:off x="2680550" y="3758558"/>
                <a:ext cx="360362" cy="314325"/>
                <a:chOff x="4675188" y="2882900"/>
                <a:chExt cx="360362" cy="314325"/>
              </a:xfrm>
              <a:solidFill>
                <a:schemeClr val="bg1"/>
              </a:solidFill>
            </p:grpSpPr>
            <p:sp>
              <p:nvSpPr>
                <p:cNvPr id="8" name="AutoShape 43">
                  <a:extLst>
                    <a:ext uri="{FF2B5EF4-FFF2-40B4-BE49-F238E27FC236}">
                      <a16:creationId xmlns:a16="http://schemas.microsoft.com/office/drawing/2014/main" id="{AF33C627-C9A0-4563-962C-B3251437FB6A}"/>
                    </a:ext>
                  </a:extLst>
                </p:cNvPr>
                <p:cNvSpPr/>
                <p:nvPr/>
              </p:nvSpPr>
              <p:spPr bwMode="auto">
                <a:xfrm>
                  <a:off x="4675188" y="2882900"/>
                  <a:ext cx="360362" cy="257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9" name="AutoShape 44">
                  <a:extLst>
                    <a:ext uri="{FF2B5EF4-FFF2-40B4-BE49-F238E27FC236}">
                      <a16:creationId xmlns:a16="http://schemas.microsoft.com/office/drawing/2014/main" id="{329023CA-82E4-45F3-A173-69C45738E1DA}"/>
                    </a:ext>
                  </a:extLst>
                </p:cNvPr>
                <p:cNvSpPr/>
                <p:nvPr/>
              </p:nvSpPr>
              <p:spPr bwMode="auto">
                <a:xfrm>
                  <a:off x="5000625" y="2994025"/>
                  <a:ext cx="22225"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10" name="AutoShape 45">
                  <a:extLst>
                    <a:ext uri="{FF2B5EF4-FFF2-40B4-BE49-F238E27FC236}">
                      <a16:creationId xmlns:a16="http://schemas.microsoft.com/office/drawing/2014/main" id="{CD5C45EA-E259-44F4-B986-A03F85BBCB36}"/>
                    </a:ext>
                  </a:extLst>
                </p:cNvPr>
                <p:cNvSpPr/>
                <p:nvPr/>
              </p:nvSpPr>
              <p:spPr bwMode="auto">
                <a:xfrm>
                  <a:off x="4989513" y="3128963"/>
                  <a:ext cx="46037" cy="68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sp>
          <p:nvSpPr>
            <p:cNvPr id="25" name="文本框 24">
              <a:extLst>
                <a:ext uri="{FF2B5EF4-FFF2-40B4-BE49-F238E27FC236}">
                  <a16:creationId xmlns:a16="http://schemas.microsoft.com/office/drawing/2014/main" id="{1EB7E5C1-B451-414C-A99B-F6F69C81B0CC}"/>
                </a:ext>
              </a:extLst>
            </p:cNvPr>
            <p:cNvSpPr txBox="1"/>
            <p:nvPr/>
          </p:nvSpPr>
          <p:spPr>
            <a:xfrm>
              <a:off x="6623347" y="1750571"/>
              <a:ext cx="1440000" cy="36000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添加标题内容</a:t>
              </a:r>
            </a:p>
          </p:txBody>
        </p:sp>
        <p:sp>
          <p:nvSpPr>
            <p:cNvPr id="31" name="文本框 30">
              <a:extLst>
                <a:ext uri="{FF2B5EF4-FFF2-40B4-BE49-F238E27FC236}">
                  <a16:creationId xmlns:a16="http://schemas.microsoft.com/office/drawing/2014/main" id="{4FDA290D-90D3-4C58-93F3-53397A443296}"/>
                </a:ext>
              </a:extLst>
            </p:cNvPr>
            <p:cNvSpPr txBox="1"/>
            <p:nvPr/>
          </p:nvSpPr>
          <p:spPr>
            <a:xfrm>
              <a:off x="6173347" y="2157282"/>
              <a:ext cx="2340000" cy="2522660"/>
            </a:xfrm>
            <a:prstGeom prst="rect">
              <a:avLst/>
            </a:prstGeom>
            <a:noFill/>
          </p:spPr>
          <p:txBody>
            <a:bodyPr wrap="square" lIns="144000" tIns="72000" rIns="180000" bIns="72000" rtlCol="0">
              <a:spAutoFit/>
            </a:bodyPr>
            <a:lstStyle/>
            <a:p>
              <a:pPr indent="306000" defTabSz="914400">
                <a:lnSpc>
                  <a:spcPct val="130000"/>
                </a:lnSpc>
                <a:defRPr/>
              </a:pPr>
              <a:r>
                <a:rPr lang="zh-CN" altLang="en-US" sz="1200" kern="0" dirty="0">
                  <a:latin typeface="+mn-ea"/>
                  <a:cs typeface="阿里巴巴普惠体" panose="00020600040101010101" pitchFamily="18" charset="-122"/>
                </a:rPr>
                <a:t>添加正文添加正文内容，添加正文内容添加正文添加正文内容添加正文内容添加正文内容添加正文内容，添加正文添加正文内容添加正文内容添加正文内容，添加正文内容，添加正文内容添加正文内容，添加正文内容，添加正文内容添加正文内容添加正文内容正文内容</a:t>
              </a:r>
            </a:p>
          </p:txBody>
        </p:sp>
      </p:grpSp>
    </p:spTree>
    <p:extLst>
      <p:ext uri="{BB962C8B-B14F-4D97-AF65-F5344CB8AC3E}">
        <p14:creationId xmlns:p14="http://schemas.microsoft.com/office/powerpoint/2010/main" val="323747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49926D-1F7D-4F36-B85B-556CCFE181B9}"/>
              </a:ext>
            </a:extLst>
          </p:cNvPr>
          <p:cNvSpPr>
            <a:spLocks noGrp="1"/>
          </p:cNvSpPr>
          <p:nvPr>
            <p:ph type="title"/>
          </p:nvPr>
        </p:nvSpPr>
        <p:spPr/>
        <p:txBody>
          <a:bodyPr/>
          <a:lstStyle/>
          <a:p>
            <a:r>
              <a:rPr lang="zh-CN" altLang="en-US" dirty="0"/>
              <a:t>添加章节标题 添加章节标题</a:t>
            </a:r>
          </a:p>
        </p:txBody>
      </p:sp>
      <p:grpSp>
        <p:nvGrpSpPr>
          <p:cNvPr id="6" name="组合 5">
            <a:extLst>
              <a:ext uri="{FF2B5EF4-FFF2-40B4-BE49-F238E27FC236}">
                <a16:creationId xmlns:a16="http://schemas.microsoft.com/office/drawing/2014/main" id="{FB47732A-F338-40AE-91A2-EF1D84919770}"/>
              </a:ext>
            </a:extLst>
          </p:cNvPr>
          <p:cNvGrpSpPr/>
          <p:nvPr/>
        </p:nvGrpSpPr>
        <p:grpSpPr>
          <a:xfrm>
            <a:off x="5466894" y="1234133"/>
            <a:ext cx="3750889" cy="3412171"/>
            <a:chOff x="624604" y="1135550"/>
            <a:chExt cx="4164777" cy="3788684"/>
          </a:xfrm>
        </p:grpSpPr>
        <p:pic>
          <p:nvPicPr>
            <p:cNvPr id="9" name="图片 8">
              <a:extLst>
                <a:ext uri="{FF2B5EF4-FFF2-40B4-BE49-F238E27FC236}">
                  <a16:creationId xmlns:a16="http://schemas.microsoft.com/office/drawing/2014/main" id="{5DF2E9BB-B3E3-460D-A262-97727397DD3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7475" t="67"/>
            <a:stretch>
              <a:fillRect/>
            </a:stretch>
          </p:blipFill>
          <p:spPr>
            <a:xfrm>
              <a:off x="704362" y="1188971"/>
              <a:ext cx="4005262" cy="3679242"/>
            </a:xfrm>
            <a:custGeom>
              <a:avLst/>
              <a:gdLst>
                <a:gd name="connsiteX0" fmla="*/ 686661 w 4005262"/>
                <a:gd name="connsiteY0" fmla="*/ 0 h 3679242"/>
                <a:gd name="connsiteX1" fmla="*/ 4005262 w 4005262"/>
                <a:gd name="connsiteY1" fmla="*/ 0 h 3679242"/>
                <a:gd name="connsiteX2" fmla="*/ 4005262 w 4005262"/>
                <a:gd name="connsiteY2" fmla="*/ 1447825 h 3679242"/>
                <a:gd name="connsiteX3" fmla="*/ 3315971 w 4005262"/>
                <a:gd name="connsiteY3" fmla="*/ 3679242 h 3679242"/>
                <a:gd name="connsiteX4" fmla="*/ 0 w 4005262"/>
                <a:gd name="connsiteY4" fmla="*/ 3679242 h 3679242"/>
                <a:gd name="connsiteX5" fmla="*/ 0 w 4005262"/>
                <a:gd name="connsiteY5" fmla="*/ 2222905 h 367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5262" h="3679242">
                  <a:moveTo>
                    <a:pt x="686661" y="0"/>
                  </a:moveTo>
                  <a:lnTo>
                    <a:pt x="4005262" y="0"/>
                  </a:lnTo>
                  <a:lnTo>
                    <a:pt x="4005262" y="1447825"/>
                  </a:lnTo>
                  <a:lnTo>
                    <a:pt x="3315971" y="3679242"/>
                  </a:lnTo>
                  <a:lnTo>
                    <a:pt x="0" y="3679242"/>
                  </a:lnTo>
                  <a:lnTo>
                    <a:pt x="0" y="2222905"/>
                  </a:lnTo>
                  <a:close/>
                </a:path>
              </a:pathLst>
            </a:custGeom>
          </p:spPr>
        </p:pic>
        <p:sp>
          <p:nvSpPr>
            <p:cNvPr id="4" name="矩形: 圆角 3">
              <a:extLst>
                <a:ext uri="{FF2B5EF4-FFF2-40B4-BE49-F238E27FC236}">
                  <a16:creationId xmlns:a16="http://schemas.microsoft.com/office/drawing/2014/main" id="{5CF27D45-E50B-4C4C-B6C8-8339A9869B53}"/>
                </a:ext>
              </a:extLst>
            </p:cNvPr>
            <p:cNvSpPr/>
            <p:nvPr/>
          </p:nvSpPr>
          <p:spPr>
            <a:xfrm rot="1040219">
              <a:off x="4629866" y="1411777"/>
              <a:ext cx="159515" cy="3512457"/>
            </a:xfrm>
            <a:prstGeom prst="roundRect">
              <a:avLst>
                <a:gd name="adj" fmla="val 50000"/>
              </a:avLst>
            </a:prstGeom>
            <a:gradFill>
              <a:gsLst>
                <a:gs pos="0">
                  <a:schemeClr val="accent5">
                    <a:alpha val="50000"/>
                  </a:schemeClr>
                </a:gs>
                <a:gs pos="50000">
                  <a:schemeClr val="accent5">
                    <a:alpha val="0"/>
                  </a:schemeClr>
                </a:gs>
              </a:gsLst>
              <a:lin ang="16200000" scaled="0"/>
            </a:gra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A786F0CC-DA1E-44CC-86E1-9DAE90D0E893}"/>
                </a:ext>
              </a:extLst>
            </p:cNvPr>
            <p:cNvSpPr/>
            <p:nvPr/>
          </p:nvSpPr>
          <p:spPr>
            <a:xfrm rot="11820000">
              <a:off x="624604" y="1135550"/>
              <a:ext cx="159515" cy="3512457"/>
            </a:xfrm>
            <a:prstGeom prst="roundRect">
              <a:avLst>
                <a:gd name="adj" fmla="val 50000"/>
              </a:avLst>
            </a:prstGeom>
            <a:gradFill>
              <a:gsLst>
                <a:gs pos="0">
                  <a:schemeClr val="accent5">
                    <a:alpha val="50000"/>
                  </a:schemeClr>
                </a:gs>
                <a:gs pos="50000">
                  <a:schemeClr val="accent5">
                    <a:alpha val="0"/>
                  </a:schemeClr>
                </a:gs>
              </a:gsLst>
              <a:lin ang="16200000" scaled="0"/>
            </a:gra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DABBCCAB-C7C9-4A9A-9BF4-648D65AFA052}"/>
              </a:ext>
            </a:extLst>
          </p:cNvPr>
          <p:cNvGrpSpPr/>
          <p:nvPr/>
        </p:nvGrpSpPr>
        <p:grpSpPr>
          <a:xfrm>
            <a:off x="400572" y="1786758"/>
            <a:ext cx="1440000" cy="2866746"/>
            <a:chOff x="344849" y="1715632"/>
            <a:chExt cx="1440000" cy="2866746"/>
          </a:xfrm>
        </p:grpSpPr>
        <p:sp>
          <p:nvSpPr>
            <p:cNvPr id="11" name="圆角矩形 10">
              <a:extLst>
                <a:ext uri="{FF2B5EF4-FFF2-40B4-BE49-F238E27FC236}">
                  <a16:creationId xmlns:a16="http://schemas.microsoft.com/office/drawing/2014/main" id="{65FAADD9-4540-4747-92D6-BE54F6C1DE04}"/>
                </a:ext>
              </a:extLst>
            </p:cNvPr>
            <p:cNvSpPr/>
            <p:nvPr/>
          </p:nvSpPr>
          <p:spPr>
            <a:xfrm>
              <a:off x="344849" y="2054186"/>
              <a:ext cx="1440000" cy="108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53C18ABE-493D-4C85-860B-B24E167E0C5F}"/>
                </a:ext>
              </a:extLst>
            </p:cNvPr>
            <p:cNvSpPr txBox="1"/>
            <p:nvPr/>
          </p:nvSpPr>
          <p:spPr>
            <a:xfrm>
              <a:off x="459555" y="1715632"/>
              <a:ext cx="1210588"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输入关键词</a:t>
              </a:r>
            </a:p>
          </p:txBody>
        </p:sp>
        <p:sp>
          <p:nvSpPr>
            <p:cNvPr id="13" name="文本框 12">
              <a:extLst>
                <a:ext uri="{FF2B5EF4-FFF2-40B4-BE49-F238E27FC236}">
                  <a16:creationId xmlns:a16="http://schemas.microsoft.com/office/drawing/2014/main" id="{7967ADD2-E037-4DDF-93D7-951A6704018F}"/>
                </a:ext>
              </a:extLst>
            </p:cNvPr>
            <p:cNvSpPr txBox="1"/>
            <p:nvPr/>
          </p:nvSpPr>
          <p:spPr>
            <a:xfrm>
              <a:off x="344849" y="2239767"/>
              <a:ext cx="1440000" cy="2342611"/>
            </a:xfrm>
            <a:prstGeom prst="rect">
              <a:avLst/>
            </a:prstGeom>
            <a:noFill/>
          </p:spPr>
          <p:txBody>
            <a:bodyPr wrap="square" lIns="108000" tIns="72000" rIns="108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a:t>
              </a:r>
            </a:p>
          </p:txBody>
        </p:sp>
      </p:grpSp>
      <p:grpSp>
        <p:nvGrpSpPr>
          <p:cNvPr id="10" name="组合 9">
            <a:extLst>
              <a:ext uri="{FF2B5EF4-FFF2-40B4-BE49-F238E27FC236}">
                <a16:creationId xmlns:a16="http://schemas.microsoft.com/office/drawing/2014/main" id="{BF696EE6-D50C-4976-A4A4-4B6383692708}"/>
              </a:ext>
            </a:extLst>
          </p:cNvPr>
          <p:cNvGrpSpPr/>
          <p:nvPr/>
        </p:nvGrpSpPr>
        <p:grpSpPr>
          <a:xfrm>
            <a:off x="2098946" y="1448204"/>
            <a:ext cx="1440000" cy="2866746"/>
            <a:chOff x="2004119" y="1331168"/>
            <a:chExt cx="1440000" cy="2866746"/>
          </a:xfrm>
        </p:grpSpPr>
        <p:sp>
          <p:nvSpPr>
            <p:cNvPr id="16" name="圆角矩形 10">
              <a:extLst>
                <a:ext uri="{FF2B5EF4-FFF2-40B4-BE49-F238E27FC236}">
                  <a16:creationId xmlns:a16="http://schemas.microsoft.com/office/drawing/2014/main" id="{FB6F8E1D-02A9-45F8-8E80-EA041909994C}"/>
                </a:ext>
              </a:extLst>
            </p:cNvPr>
            <p:cNvSpPr/>
            <p:nvPr/>
          </p:nvSpPr>
          <p:spPr>
            <a:xfrm>
              <a:off x="2004119" y="1669722"/>
              <a:ext cx="1440000" cy="1080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69374FC9-4C41-4B2F-9151-46D98BA45913}"/>
                </a:ext>
              </a:extLst>
            </p:cNvPr>
            <p:cNvSpPr txBox="1"/>
            <p:nvPr/>
          </p:nvSpPr>
          <p:spPr>
            <a:xfrm>
              <a:off x="2118825" y="1331168"/>
              <a:ext cx="1210588"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输入关键词</a:t>
              </a:r>
            </a:p>
          </p:txBody>
        </p:sp>
        <p:sp>
          <p:nvSpPr>
            <p:cNvPr id="18" name="文本框 17">
              <a:extLst>
                <a:ext uri="{FF2B5EF4-FFF2-40B4-BE49-F238E27FC236}">
                  <a16:creationId xmlns:a16="http://schemas.microsoft.com/office/drawing/2014/main" id="{037DF775-4B46-43F6-B5E7-ABA24601D81C}"/>
                </a:ext>
              </a:extLst>
            </p:cNvPr>
            <p:cNvSpPr txBox="1"/>
            <p:nvPr/>
          </p:nvSpPr>
          <p:spPr>
            <a:xfrm>
              <a:off x="2004119" y="1855303"/>
              <a:ext cx="1440000" cy="2342611"/>
            </a:xfrm>
            <a:prstGeom prst="rect">
              <a:avLst/>
            </a:prstGeom>
            <a:noFill/>
          </p:spPr>
          <p:txBody>
            <a:bodyPr wrap="square" lIns="108000" tIns="72000" rIns="108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a:t>
              </a:r>
            </a:p>
          </p:txBody>
        </p:sp>
      </p:grpSp>
      <p:grpSp>
        <p:nvGrpSpPr>
          <p:cNvPr id="26" name="组合 25">
            <a:extLst>
              <a:ext uri="{FF2B5EF4-FFF2-40B4-BE49-F238E27FC236}">
                <a16:creationId xmlns:a16="http://schemas.microsoft.com/office/drawing/2014/main" id="{48916D75-6432-48B6-B565-7430A5D38439}"/>
              </a:ext>
            </a:extLst>
          </p:cNvPr>
          <p:cNvGrpSpPr/>
          <p:nvPr/>
        </p:nvGrpSpPr>
        <p:grpSpPr>
          <a:xfrm>
            <a:off x="3797320" y="1109650"/>
            <a:ext cx="1440000" cy="2866746"/>
            <a:chOff x="3754605" y="974079"/>
            <a:chExt cx="1440000" cy="2866746"/>
          </a:xfrm>
        </p:grpSpPr>
        <p:sp>
          <p:nvSpPr>
            <p:cNvPr id="19" name="圆角矩形 10">
              <a:extLst>
                <a:ext uri="{FF2B5EF4-FFF2-40B4-BE49-F238E27FC236}">
                  <a16:creationId xmlns:a16="http://schemas.microsoft.com/office/drawing/2014/main" id="{B7C374EF-6BFC-401B-848F-B14DFC5A23E7}"/>
                </a:ext>
              </a:extLst>
            </p:cNvPr>
            <p:cNvSpPr/>
            <p:nvPr/>
          </p:nvSpPr>
          <p:spPr>
            <a:xfrm>
              <a:off x="3754605" y="1312633"/>
              <a:ext cx="1440000"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AF8B4DD9-891A-4593-9F88-C678ED30625C}"/>
                </a:ext>
              </a:extLst>
            </p:cNvPr>
            <p:cNvSpPr txBox="1"/>
            <p:nvPr/>
          </p:nvSpPr>
          <p:spPr>
            <a:xfrm>
              <a:off x="3869311" y="974079"/>
              <a:ext cx="1210588"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输入关键词</a:t>
              </a:r>
            </a:p>
          </p:txBody>
        </p:sp>
        <p:sp>
          <p:nvSpPr>
            <p:cNvPr id="21" name="文本框 20">
              <a:extLst>
                <a:ext uri="{FF2B5EF4-FFF2-40B4-BE49-F238E27FC236}">
                  <a16:creationId xmlns:a16="http://schemas.microsoft.com/office/drawing/2014/main" id="{BA2B5669-B00D-4D65-8366-43A89958895F}"/>
                </a:ext>
              </a:extLst>
            </p:cNvPr>
            <p:cNvSpPr txBox="1"/>
            <p:nvPr/>
          </p:nvSpPr>
          <p:spPr>
            <a:xfrm>
              <a:off x="3754605" y="1498214"/>
              <a:ext cx="1440000" cy="2342611"/>
            </a:xfrm>
            <a:prstGeom prst="rect">
              <a:avLst/>
            </a:prstGeom>
            <a:noFill/>
          </p:spPr>
          <p:txBody>
            <a:bodyPr wrap="square" lIns="108000" tIns="72000" rIns="108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添加正文添加正文内容添加正文内容添加正文内容，添加正文内容，添加正文内容添加正文内容，添加正文内容添加正文内容，添加正文内容，添加正文内容添加正文内容</a:t>
              </a:r>
            </a:p>
          </p:txBody>
        </p:sp>
      </p:grpSp>
    </p:spTree>
    <p:extLst>
      <p:ext uri="{BB962C8B-B14F-4D97-AF65-F5344CB8AC3E}">
        <p14:creationId xmlns:p14="http://schemas.microsoft.com/office/powerpoint/2010/main" val="2361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77D6EC-98FE-4E1F-B75F-86533928EDCE}"/>
              </a:ext>
            </a:extLst>
          </p:cNvPr>
          <p:cNvSpPr>
            <a:spLocks noGrp="1"/>
          </p:cNvSpPr>
          <p:nvPr>
            <p:ph type="ctrTitle"/>
          </p:nvPr>
        </p:nvSpPr>
        <p:spPr/>
        <p:txBody>
          <a:bodyPr/>
          <a:lstStyle/>
          <a:p>
            <a:r>
              <a:rPr lang="zh-CN" altLang="en-US" dirty="0"/>
              <a:t>上海中医药大学｜演示文稿模板</a:t>
            </a:r>
          </a:p>
        </p:txBody>
      </p:sp>
      <p:sp>
        <p:nvSpPr>
          <p:cNvPr id="3" name="副标题 2">
            <a:extLst>
              <a:ext uri="{FF2B5EF4-FFF2-40B4-BE49-F238E27FC236}">
                <a16:creationId xmlns:a16="http://schemas.microsoft.com/office/drawing/2014/main" id="{37A2ACDB-2497-4044-8816-E886BBDD90F5}"/>
              </a:ext>
            </a:extLst>
          </p:cNvPr>
          <p:cNvSpPr>
            <a:spLocks noGrp="1"/>
          </p:cNvSpPr>
          <p:nvPr>
            <p:ph type="subTitle" idx="1"/>
          </p:nvPr>
        </p:nvSpPr>
        <p:spPr/>
        <p:txBody>
          <a:bodyPr/>
          <a:lstStyle/>
          <a:p>
            <a:r>
              <a:rPr lang="zh-CN" altLang="en-US" dirty="0"/>
              <a:t>时间：</a:t>
            </a:r>
            <a:r>
              <a:rPr lang="en-US" altLang="zh-CN" dirty="0"/>
              <a:t>XXXX</a:t>
            </a:r>
            <a:r>
              <a:rPr lang="zh-CN" altLang="en-US" dirty="0"/>
              <a:t>年</a:t>
            </a:r>
            <a:r>
              <a:rPr lang="en-US" altLang="zh-CN" dirty="0"/>
              <a:t>XX</a:t>
            </a:r>
            <a:r>
              <a:rPr lang="zh-CN" altLang="en-US" dirty="0"/>
              <a:t>月</a:t>
            </a:r>
          </a:p>
        </p:txBody>
      </p:sp>
    </p:spTree>
    <p:extLst>
      <p:ext uri="{BB962C8B-B14F-4D97-AF65-F5344CB8AC3E}">
        <p14:creationId xmlns:p14="http://schemas.microsoft.com/office/powerpoint/2010/main" val="223679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53F4D-1A0A-4E8A-9921-0FFF17A9AEAF}"/>
              </a:ext>
            </a:extLst>
          </p:cNvPr>
          <p:cNvSpPr>
            <a:spLocks noGrp="1"/>
          </p:cNvSpPr>
          <p:nvPr>
            <p:ph type="ctrTitle"/>
          </p:nvPr>
        </p:nvSpPr>
        <p:spPr>
          <a:xfrm>
            <a:off x="323998" y="1404000"/>
            <a:ext cx="4657392" cy="1327017"/>
          </a:xfrm>
        </p:spPr>
        <p:txBody>
          <a:bodyPr/>
          <a:lstStyle/>
          <a:p>
            <a:r>
              <a:rPr lang="zh-CN" altLang="en-US" dirty="0"/>
              <a:t>上海中医药大学｜</a:t>
            </a:r>
            <a:br>
              <a:rPr lang="en-US" altLang="zh-CN" dirty="0"/>
            </a:br>
            <a:r>
              <a:rPr lang="zh-CN" altLang="en-US" dirty="0"/>
              <a:t>演示文稿 演示文稿模板</a:t>
            </a:r>
          </a:p>
        </p:txBody>
      </p:sp>
      <p:sp>
        <p:nvSpPr>
          <p:cNvPr id="4" name="副标题 3">
            <a:extLst>
              <a:ext uri="{FF2B5EF4-FFF2-40B4-BE49-F238E27FC236}">
                <a16:creationId xmlns:a16="http://schemas.microsoft.com/office/drawing/2014/main" id="{D47453D5-6CFA-4F42-86B3-D0FDBB27729F}"/>
              </a:ext>
            </a:extLst>
          </p:cNvPr>
          <p:cNvSpPr>
            <a:spLocks noGrp="1"/>
          </p:cNvSpPr>
          <p:nvPr>
            <p:ph type="subTitle" idx="1"/>
          </p:nvPr>
        </p:nvSpPr>
        <p:spPr/>
        <p:txBody>
          <a:bodyPr/>
          <a:lstStyle/>
          <a:p>
            <a:r>
              <a:rPr lang="zh-CN" altLang="en-US" dirty="0"/>
              <a:t>汇报人：</a:t>
            </a:r>
            <a:r>
              <a:rPr lang="en-US" altLang="zh-CN" spc="0" dirty="0"/>
              <a:t>SHUTCM</a:t>
            </a:r>
          </a:p>
          <a:p>
            <a:r>
              <a:rPr lang="zh-CN" altLang="en-US" dirty="0"/>
              <a:t>时间：</a:t>
            </a:r>
            <a:r>
              <a:rPr lang="en-US" altLang="zh-CN" dirty="0"/>
              <a:t>XXXX</a:t>
            </a:r>
            <a:r>
              <a:rPr lang="zh-CN" altLang="en-US" dirty="0"/>
              <a:t>年</a:t>
            </a:r>
            <a:r>
              <a:rPr lang="en-US" altLang="zh-CN" dirty="0"/>
              <a:t>XX</a:t>
            </a:r>
            <a:r>
              <a:rPr lang="zh-CN" altLang="en-US" dirty="0"/>
              <a:t>月</a:t>
            </a:r>
          </a:p>
        </p:txBody>
      </p:sp>
    </p:spTree>
    <p:extLst>
      <p:ext uri="{BB962C8B-B14F-4D97-AF65-F5344CB8AC3E}">
        <p14:creationId xmlns:p14="http://schemas.microsoft.com/office/powerpoint/2010/main" val="388335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381885E-1D58-41B5-A700-D474FD959471}"/>
              </a:ext>
            </a:extLst>
          </p:cNvPr>
          <p:cNvSpPr txBox="1"/>
          <p:nvPr/>
        </p:nvSpPr>
        <p:spPr>
          <a:xfrm flipH="1">
            <a:off x="234815" y="579648"/>
            <a:ext cx="1620000" cy="432000"/>
          </a:xfrm>
          <a:prstGeom prst="flowChartInputOutput">
            <a:avLst/>
          </a:prstGeom>
          <a:solidFill>
            <a:schemeClr val="accent5">
              <a:lumMod val="60000"/>
              <a:lumOff val="40000"/>
            </a:schemeClr>
          </a:solidFill>
        </p:spPr>
        <p:txBody>
          <a:bodyPr wrap="none" lIns="0" tIns="0" rIns="0" bIns="0" rtlCol="0" anchor="ctr" anchorCtr="1">
            <a:noAutofit/>
          </a:bodyPr>
          <a:lstStyle/>
          <a:p>
            <a:pPr algn="ctr"/>
            <a:r>
              <a:rPr lang="zh-CN" altLang="en-US" sz="2000" b="1" dirty="0"/>
              <a:t>目　录</a:t>
            </a:r>
            <a:endParaRPr lang="en-US" altLang="zh-CN" sz="2000" b="1" dirty="0"/>
          </a:p>
        </p:txBody>
      </p:sp>
      <p:grpSp>
        <p:nvGrpSpPr>
          <p:cNvPr id="8" name="组合 7">
            <a:extLst>
              <a:ext uri="{FF2B5EF4-FFF2-40B4-BE49-F238E27FC236}">
                <a16:creationId xmlns:a16="http://schemas.microsoft.com/office/drawing/2014/main" id="{1A1233D9-3E30-47CD-BE66-E55CB14D0EFA}"/>
              </a:ext>
            </a:extLst>
          </p:cNvPr>
          <p:cNvGrpSpPr/>
          <p:nvPr/>
        </p:nvGrpSpPr>
        <p:grpSpPr>
          <a:xfrm>
            <a:off x="1144883" y="1572851"/>
            <a:ext cx="2970000" cy="468000"/>
            <a:chOff x="1144883" y="1660313"/>
            <a:chExt cx="2970000" cy="468000"/>
          </a:xfrm>
        </p:grpSpPr>
        <p:sp>
          <p:nvSpPr>
            <p:cNvPr id="16" name="矩形: 对角圆角 15">
              <a:extLst>
                <a:ext uri="{FF2B5EF4-FFF2-40B4-BE49-F238E27FC236}">
                  <a16:creationId xmlns:a16="http://schemas.microsoft.com/office/drawing/2014/main" id="{5114D300-AD62-42E2-BB30-980CD01C436C}"/>
                </a:ext>
              </a:extLst>
            </p:cNvPr>
            <p:cNvSpPr>
              <a:spLocks/>
            </p:cNvSpPr>
            <p:nvPr/>
          </p:nvSpPr>
          <p:spPr>
            <a:xfrm>
              <a:off x="1414883" y="1660313"/>
              <a:ext cx="2700000" cy="468000"/>
            </a:xfrm>
            <a:prstGeom prst="round2DiagRect">
              <a:avLst>
                <a:gd name="adj1" fmla="val 50000"/>
                <a:gd name="adj2" fmla="val 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ctr"/>
            <a:lstStyle/>
            <a:p>
              <a:pPr algn="ctr"/>
              <a:r>
                <a:rPr lang="zh-CN" altLang="en-US" sz="1800" b="1" spc="100" dirty="0">
                  <a:solidFill>
                    <a:schemeClr val="tx1"/>
                  </a:solidFill>
                </a:rPr>
                <a:t>添加章节标题</a:t>
              </a:r>
            </a:p>
          </p:txBody>
        </p:sp>
        <p:sp>
          <p:nvSpPr>
            <p:cNvPr id="7" name="矩形: 对角圆角 6">
              <a:extLst>
                <a:ext uri="{FF2B5EF4-FFF2-40B4-BE49-F238E27FC236}">
                  <a16:creationId xmlns:a16="http://schemas.microsoft.com/office/drawing/2014/main" id="{606573E9-9A03-4577-B868-EB823577900D}"/>
                </a:ext>
              </a:extLst>
            </p:cNvPr>
            <p:cNvSpPr>
              <a:spLocks/>
            </p:cNvSpPr>
            <p:nvPr/>
          </p:nvSpPr>
          <p:spPr>
            <a:xfrm>
              <a:off x="1144883" y="1660313"/>
              <a:ext cx="540000" cy="468000"/>
            </a:xfrm>
            <a:prstGeom prst="round2DiagRect">
              <a:avLst>
                <a:gd name="adj1" fmla="val 50000"/>
                <a:gd name="adj2" fmla="val 0"/>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latin typeface="+mn-ea"/>
                </a:rPr>
                <a:t>01</a:t>
              </a:r>
              <a:endParaRPr lang="zh-CN" altLang="en-US" sz="2000" b="1" dirty="0">
                <a:latin typeface="+mn-ea"/>
              </a:endParaRPr>
            </a:p>
          </p:txBody>
        </p:sp>
      </p:grpSp>
      <p:grpSp>
        <p:nvGrpSpPr>
          <p:cNvPr id="19" name="组合 18">
            <a:extLst>
              <a:ext uri="{FF2B5EF4-FFF2-40B4-BE49-F238E27FC236}">
                <a16:creationId xmlns:a16="http://schemas.microsoft.com/office/drawing/2014/main" id="{43E303F0-055F-4C9C-8F92-2F990286AD3E}"/>
              </a:ext>
            </a:extLst>
          </p:cNvPr>
          <p:cNvGrpSpPr/>
          <p:nvPr/>
        </p:nvGrpSpPr>
        <p:grpSpPr>
          <a:xfrm>
            <a:off x="1144883" y="2333265"/>
            <a:ext cx="2970000" cy="468000"/>
            <a:chOff x="1144883" y="1660313"/>
            <a:chExt cx="2970000" cy="468000"/>
          </a:xfrm>
        </p:grpSpPr>
        <p:sp>
          <p:nvSpPr>
            <p:cNvPr id="20" name="矩形: 对角圆角 19">
              <a:extLst>
                <a:ext uri="{FF2B5EF4-FFF2-40B4-BE49-F238E27FC236}">
                  <a16:creationId xmlns:a16="http://schemas.microsoft.com/office/drawing/2014/main" id="{2B346245-0C75-4F25-AD97-06A2915029F3}"/>
                </a:ext>
              </a:extLst>
            </p:cNvPr>
            <p:cNvSpPr>
              <a:spLocks/>
            </p:cNvSpPr>
            <p:nvPr/>
          </p:nvSpPr>
          <p:spPr>
            <a:xfrm>
              <a:off x="1414883" y="1660313"/>
              <a:ext cx="2700000" cy="468000"/>
            </a:xfrm>
            <a:prstGeom prst="round2DiagRect">
              <a:avLst>
                <a:gd name="adj1" fmla="val 50000"/>
                <a:gd name="adj2" fmla="val 0"/>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ctr"/>
            <a:lstStyle/>
            <a:p>
              <a:pPr algn="ctr"/>
              <a:r>
                <a:rPr lang="zh-CN" altLang="en-US" sz="1800" b="1" spc="100" dirty="0">
                  <a:solidFill>
                    <a:schemeClr val="tx1"/>
                  </a:solidFill>
                </a:rPr>
                <a:t>添加章节标题</a:t>
              </a:r>
            </a:p>
          </p:txBody>
        </p:sp>
        <p:sp>
          <p:nvSpPr>
            <p:cNvPr id="24" name="矩形: 对角圆角 23">
              <a:extLst>
                <a:ext uri="{FF2B5EF4-FFF2-40B4-BE49-F238E27FC236}">
                  <a16:creationId xmlns:a16="http://schemas.microsoft.com/office/drawing/2014/main" id="{20F907FE-538E-4E61-AFB5-CA529E665676}"/>
                </a:ext>
              </a:extLst>
            </p:cNvPr>
            <p:cNvSpPr>
              <a:spLocks/>
            </p:cNvSpPr>
            <p:nvPr/>
          </p:nvSpPr>
          <p:spPr>
            <a:xfrm>
              <a:off x="1144883" y="1660313"/>
              <a:ext cx="540000" cy="468000"/>
            </a:xfrm>
            <a:prstGeom prst="round2DiagRect">
              <a:avLst>
                <a:gd name="adj1" fmla="val 50000"/>
                <a:gd name="adj2" fmla="val 0"/>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latin typeface="+mn-ea"/>
                </a:rPr>
                <a:t>02</a:t>
              </a:r>
              <a:endParaRPr lang="zh-CN" altLang="en-US" sz="2000" b="1" dirty="0">
                <a:latin typeface="+mn-ea"/>
              </a:endParaRPr>
            </a:p>
          </p:txBody>
        </p:sp>
      </p:grpSp>
      <p:grpSp>
        <p:nvGrpSpPr>
          <p:cNvPr id="25" name="组合 24">
            <a:extLst>
              <a:ext uri="{FF2B5EF4-FFF2-40B4-BE49-F238E27FC236}">
                <a16:creationId xmlns:a16="http://schemas.microsoft.com/office/drawing/2014/main" id="{E444D461-5C03-4996-9742-7980C3855535}"/>
              </a:ext>
            </a:extLst>
          </p:cNvPr>
          <p:cNvGrpSpPr/>
          <p:nvPr/>
        </p:nvGrpSpPr>
        <p:grpSpPr>
          <a:xfrm>
            <a:off x="1144883" y="3093679"/>
            <a:ext cx="2970000" cy="468000"/>
            <a:chOff x="1144883" y="1660313"/>
            <a:chExt cx="2970000" cy="468000"/>
          </a:xfrm>
        </p:grpSpPr>
        <p:sp>
          <p:nvSpPr>
            <p:cNvPr id="26" name="矩形: 对角圆角 25">
              <a:extLst>
                <a:ext uri="{FF2B5EF4-FFF2-40B4-BE49-F238E27FC236}">
                  <a16:creationId xmlns:a16="http://schemas.microsoft.com/office/drawing/2014/main" id="{96BBD0E7-F7D4-418F-AD62-C546BA3E7DAD}"/>
                </a:ext>
              </a:extLst>
            </p:cNvPr>
            <p:cNvSpPr>
              <a:spLocks/>
            </p:cNvSpPr>
            <p:nvPr/>
          </p:nvSpPr>
          <p:spPr>
            <a:xfrm>
              <a:off x="1414883" y="1660313"/>
              <a:ext cx="2700000" cy="468000"/>
            </a:xfrm>
            <a:prstGeom prst="round2DiagRect">
              <a:avLst>
                <a:gd name="adj1" fmla="val 50000"/>
                <a:gd name="adj2" fmla="val 0"/>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ctr"/>
            <a:lstStyle/>
            <a:p>
              <a:pPr algn="ctr"/>
              <a:r>
                <a:rPr lang="zh-CN" altLang="en-US" sz="1800" b="1" spc="100" dirty="0">
                  <a:solidFill>
                    <a:schemeClr val="tx1"/>
                  </a:solidFill>
                </a:rPr>
                <a:t>添加章节标题</a:t>
              </a:r>
            </a:p>
          </p:txBody>
        </p:sp>
        <p:sp>
          <p:nvSpPr>
            <p:cNvPr id="27" name="矩形: 对角圆角 26">
              <a:extLst>
                <a:ext uri="{FF2B5EF4-FFF2-40B4-BE49-F238E27FC236}">
                  <a16:creationId xmlns:a16="http://schemas.microsoft.com/office/drawing/2014/main" id="{E8148346-D373-4E89-AF17-1B90266284CE}"/>
                </a:ext>
              </a:extLst>
            </p:cNvPr>
            <p:cNvSpPr>
              <a:spLocks/>
            </p:cNvSpPr>
            <p:nvPr/>
          </p:nvSpPr>
          <p:spPr>
            <a:xfrm>
              <a:off x="1144883" y="1660313"/>
              <a:ext cx="540000" cy="468000"/>
            </a:xfrm>
            <a:prstGeom prst="round2DiagRect">
              <a:avLst>
                <a:gd name="adj1" fmla="val 50000"/>
                <a:gd name="adj2" fmla="val 0"/>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latin typeface="+mn-ea"/>
                </a:rPr>
                <a:t>03</a:t>
              </a:r>
              <a:endParaRPr lang="zh-CN" altLang="en-US" sz="2000" b="1" dirty="0">
                <a:latin typeface="+mn-ea"/>
              </a:endParaRPr>
            </a:p>
          </p:txBody>
        </p:sp>
      </p:grpSp>
      <p:grpSp>
        <p:nvGrpSpPr>
          <p:cNvPr id="28" name="组合 27">
            <a:extLst>
              <a:ext uri="{FF2B5EF4-FFF2-40B4-BE49-F238E27FC236}">
                <a16:creationId xmlns:a16="http://schemas.microsoft.com/office/drawing/2014/main" id="{48CAC494-53D2-4D37-8764-DD02252930A3}"/>
              </a:ext>
            </a:extLst>
          </p:cNvPr>
          <p:cNvGrpSpPr/>
          <p:nvPr/>
        </p:nvGrpSpPr>
        <p:grpSpPr>
          <a:xfrm>
            <a:off x="1144883" y="3854093"/>
            <a:ext cx="2970000" cy="468000"/>
            <a:chOff x="1144883" y="1660313"/>
            <a:chExt cx="2970000" cy="468000"/>
          </a:xfrm>
        </p:grpSpPr>
        <p:sp>
          <p:nvSpPr>
            <p:cNvPr id="29" name="矩形: 对角圆角 28">
              <a:extLst>
                <a:ext uri="{FF2B5EF4-FFF2-40B4-BE49-F238E27FC236}">
                  <a16:creationId xmlns:a16="http://schemas.microsoft.com/office/drawing/2014/main" id="{46387E51-2849-4C41-BA53-2AD35B7EAC04}"/>
                </a:ext>
              </a:extLst>
            </p:cNvPr>
            <p:cNvSpPr>
              <a:spLocks/>
            </p:cNvSpPr>
            <p:nvPr/>
          </p:nvSpPr>
          <p:spPr>
            <a:xfrm>
              <a:off x="1414883" y="1660313"/>
              <a:ext cx="2700000" cy="468000"/>
            </a:xfrm>
            <a:prstGeom prst="round2DiagRect">
              <a:avLst>
                <a:gd name="adj1" fmla="val 50000"/>
                <a:gd name="adj2" fmla="val 0"/>
              </a:avLst>
            </a:prstGeom>
            <a:solidFill>
              <a:schemeClr val="bg1"/>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ctr"/>
            <a:lstStyle/>
            <a:p>
              <a:pPr algn="ctr"/>
              <a:r>
                <a:rPr lang="zh-CN" altLang="en-US" sz="1800" b="1" spc="100" dirty="0">
                  <a:solidFill>
                    <a:schemeClr val="tx1"/>
                  </a:solidFill>
                </a:rPr>
                <a:t>添加章节标题</a:t>
              </a:r>
            </a:p>
          </p:txBody>
        </p:sp>
        <p:sp>
          <p:nvSpPr>
            <p:cNvPr id="30" name="矩形: 对角圆角 29">
              <a:extLst>
                <a:ext uri="{FF2B5EF4-FFF2-40B4-BE49-F238E27FC236}">
                  <a16:creationId xmlns:a16="http://schemas.microsoft.com/office/drawing/2014/main" id="{2A3141FE-232E-4BAE-A50A-0FA9E7F58FD0}"/>
                </a:ext>
              </a:extLst>
            </p:cNvPr>
            <p:cNvSpPr>
              <a:spLocks/>
            </p:cNvSpPr>
            <p:nvPr/>
          </p:nvSpPr>
          <p:spPr>
            <a:xfrm>
              <a:off x="1144883" y="1660313"/>
              <a:ext cx="540000" cy="468000"/>
            </a:xfrm>
            <a:prstGeom prst="round2DiagRect">
              <a:avLst>
                <a:gd name="adj1" fmla="val 50000"/>
                <a:gd name="adj2" fmla="val 0"/>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b="1" dirty="0">
                  <a:latin typeface="+mn-ea"/>
                </a:rPr>
                <a:t>04</a:t>
              </a:r>
              <a:endParaRPr lang="zh-CN" altLang="en-US" sz="2000" b="1" dirty="0">
                <a:latin typeface="+mn-ea"/>
              </a:endParaRPr>
            </a:p>
          </p:txBody>
        </p:sp>
      </p:grpSp>
    </p:spTree>
    <p:extLst>
      <p:ext uri="{BB962C8B-B14F-4D97-AF65-F5344CB8AC3E}">
        <p14:creationId xmlns:p14="http://schemas.microsoft.com/office/powerpoint/2010/main" val="1530071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5119E026-34FE-4C29-84A0-55D085C8082C}"/>
              </a:ext>
            </a:extLst>
          </p:cNvPr>
          <p:cNvSpPr txBox="1"/>
          <p:nvPr/>
        </p:nvSpPr>
        <p:spPr>
          <a:xfrm>
            <a:off x="4572000" y="526852"/>
            <a:ext cx="4572000" cy="4616648"/>
          </a:xfrm>
          <a:prstGeom prst="rect">
            <a:avLst/>
          </a:prstGeom>
          <a:noFill/>
        </p:spPr>
        <p:txBody>
          <a:bodyPr wrap="square" lIns="0" tIns="0" rIns="0" bIns="0" rtlCol="0">
            <a:spAutoFit/>
          </a:bodyPr>
          <a:lstStyle/>
          <a:p>
            <a:r>
              <a:rPr lang="en-US" altLang="zh-CN"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35E90F5E-16D3-43AA-A9D8-C3BC1CC554B1}"/>
              </a:ext>
            </a:extLst>
          </p:cNvPr>
          <p:cNvSpPr>
            <a:spLocks noGrp="1"/>
          </p:cNvSpPr>
          <p:nvPr>
            <p:ph type="ctrTitle"/>
          </p:nvPr>
        </p:nvSpPr>
        <p:spPr>
          <a:xfrm>
            <a:off x="3698884" y="2196000"/>
            <a:ext cx="4500000" cy="707886"/>
          </a:xfrm>
        </p:spPr>
        <p:txBody>
          <a:bodyPr/>
          <a:lstStyle/>
          <a:p>
            <a:r>
              <a:rPr lang="zh-CN" altLang="en-US" dirty="0"/>
              <a:t>添加章节标题</a:t>
            </a:r>
          </a:p>
        </p:txBody>
      </p:sp>
      <p:sp>
        <p:nvSpPr>
          <p:cNvPr id="3" name="副标题 2">
            <a:extLst>
              <a:ext uri="{FF2B5EF4-FFF2-40B4-BE49-F238E27FC236}">
                <a16:creationId xmlns:a16="http://schemas.microsoft.com/office/drawing/2014/main" id="{F406AE47-CA83-48D4-BF86-8DA5C99326F7}"/>
              </a:ext>
            </a:extLst>
          </p:cNvPr>
          <p:cNvSpPr>
            <a:spLocks noGrp="1"/>
          </p:cNvSpPr>
          <p:nvPr>
            <p:ph type="subTitle" idx="1"/>
          </p:nvPr>
        </p:nvSpPr>
        <p:spPr/>
        <p:txBody>
          <a:bodyPr/>
          <a:lstStyle/>
          <a:p>
            <a:r>
              <a:rPr lang="en-US" altLang="zh-CN" dirty="0"/>
              <a:t>PART ONE</a:t>
            </a:r>
            <a:endParaRPr lang="zh-CN" altLang="en-US" dirty="0"/>
          </a:p>
        </p:txBody>
      </p:sp>
    </p:spTree>
    <p:extLst>
      <p:ext uri="{BB962C8B-B14F-4D97-AF65-F5344CB8AC3E}">
        <p14:creationId xmlns:p14="http://schemas.microsoft.com/office/powerpoint/2010/main" val="2158348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
            <a:extLst>
              <a:ext uri="{FF2B5EF4-FFF2-40B4-BE49-F238E27FC236}">
                <a16:creationId xmlns:a16="http://schemas.microsoft.com/office/drawing/2014/main" id="{A7CF243B-4246-4D0B-B5FF-0D2713B20636}"/>
              </a:ext>
            </a:extLst>
          </p:cNvPr>
          <p:cNvSpPr/>
          <p:nvPr/>
        </p:nvSpPr>
        <p:spPr>
          <a:xfrm rot="5400000">
            <a:off x="4664247" y="663750"/>
            <a:ext cx="5143500" cy="3816000"/>
          </a:xfrm>
          <a:custGeom>
            <a:avLst/>
            <a:gdLst>
              <a:gd name="connsiteX0" fmla="*/ 0 w 10800"/>
              <a:gd name="connsiteY0" fmla="*/ 0 h 8953"/>
              <a:gd name="connsiteX1" fmla="*/ 10800 w 10800"/>
              <a:gd name="connsiteY1" fmla="*/ 0 h 8953"/>
              <a:gd name="connsiteX2" fmla="*/ 10800 w 10800"/>
              <a:gd name="connsiteY2" fmla="*/ 7395 h 8953"/>
              <a:gd name="connsiteX3" fmla="*/ 0 w 10800"/>
              <a:gd name="connsiteY3" fmla="*/ 8611 h 8953"/>
              <a:gd name="connsiteX4" fmla="*/ 0 w 10800"/>
              <a:gd name="connsiteY4" fmla="*/ 0 h 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 h="8954">
                <a:moveTo>
                  <a:pt x="0" y="0"/>
                </a:moveTo>
                <a:lnTo>
                  <a:pt x="10800" y="0"/>
                </a:lnTo>
                <a:lnTo>
                  <a:pt x="10800" y="7395"/>
                </a:lnTo>
                <a:cubicBezTo>
                  <a:pt x="4101" y="5584"/>
                  <a:pt x="5400" y="10212"/>
                  <a:pt x="0" y="8611"/>
                </a:cubicBezTo>
                <a:lnTo>
                  <a:pt x="0" y="0"/>
                </a:lnTo>
                <a:close/>
              </a:path>
            </a:pathLst>
          </a:custGeom>
          <a:solidFill>
            <a:sysClr val="window" lastClr="FFFFFF"/>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prstClr val="white"/>
              </a:solidFill>
              <a:effectLst/>
              <a:uLnTx/>
              <a:uFillTx/>
              <a:latin typeface="+mn-ea"/>
              <a:cs typeface="汉仪雅酷黑 55W" panose="020B0504020202020204" charset="-122"/>
            </a:endParaRPr>
          </a:p>
        </p:txBody>
      </p:sp>
      <p:sp>
        <p:nvSpPr>
          <p:cNvPr id="2" name="标题 1">
            <a:extLst>
              <a:ext uri="{FF2B5EF4-FFF2-40B4-BE49-F238E27FC236}">
                <a16:creationId xmlns:a16="http://schemas.microsoft.com/office/drawing/2014/main" id="{4D29E57A-3758-429D-B603-5804D8A56944}"/>
              </a:ext>
            </a:extLst>
          </p:cNvPr>
          <p:cNvSpPr>
            <a:spLocks noGrp="1"/>
          </p:cNvSpPr>
          <p:nvPr>
            <p:ph type="title"/>
          </p:nvPr>
        </p:nvSpPr>
        <p:spPr/>
        <p:txBody>
          <a:bodyPr/>
          <a:lstStyle/>
          <a:p>
            <a:r>
              <a:rPr lang="zh-CN" altLang="en-US" dirty="0"/>
              <a:t>添加章节标题 添加章节标题</a:t>
            </a:r>
          </a:p>
        </p:txBody>
      </p:sp>
      <p:pic>
        <p:nvPicPr>
          <p:cNvPr id="17" name="图片 16">
            <a:extLst>
              <a:ext uri="{FF2B5EF4-FFF2-40B4-BE49-F238E27FC236}">
                <a16:creationId xmlns:a16="http://schemas.microsoft.com/office/drawing/2014/main" id="{F37D73A5-6608-413E-91D0-419633A03DFB}"/>
              </a:ext>
            </a:extLst>
          </p:cNvPr>
          <p:cNvPicPr>
            <a:picLocks noChangeAspect="1"/>
          </p:cNvPicPr>
          <p:nvPr/>
        </p:nvPicPr>
        <p:blipFill>
          <a:blip r:embed="rId2">
            <a:extLst>
              <a:ext uri="{28A0092B-C50C-407E-A947-70E740481C1C}">
                <a14:useLocalDpi xmlns:a14="http://schemas.microsoft.com/office/drawing/2010/main" val="0"/>
              </a:ext>
            </a:extLst>
          </a:blip>
          <a:srcRect l="30086" t="2735" r="26870"/>
          <a:stretch>
            <a:fillRect/>
          </a:stretch>
        </p:blipFill>
        <p:spPr>
          <a:xfrm>
            <a:off x="5724072" y="0"/>
            <a:ext cx="3419924" cy="5143500"/>
          </a:xfrm>
          <a:custGeom>
            <a:avLst/>
            <a:gdLst>
              <a:gd name="connsiteX0" fmla="*/ 130934 w 3419924"/>
              <a:gd name="connsiteY0" fmla="*/ 0 h 5143500"/>
              <a:gd name="connsiteX1" fmla="*/ 3419924 w 3419924"/>
              <a:gd name="connsiteY1" fmla="*/ 0 h 5143500"/>
              <a:gd name="connsiteX2" fmla="*/ 3419924 w 3419924"/>
              <a:gd name="connsiteY2" fmla="*/ 5143500 h 5143500"/>
              <a:gd name="connsiteX3" fmla="*/ 595388 w 3419924"/>
              <a:gd name="connsiteY3" fmla="*/ 5143500 h 5143500"/>
              <a:gd name="connsiteX4" fmla="*/ 130934 w 3419924"/>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924" h="5143500">
                <a:moveTo>
                  <a:pt x="130934" y="0"/>
                </a:moveTo>
                <a:lnTo>
                  <a:pt x="3419924" y="0"/>
                </a:lnTo>
                <a:lnTo>
                  <a:pt x="3419924" y="5143500"/>
                </a:lnTo>
                <a:lnTo>
                  <a:pt x="595388" y="5143500"/>
                </a:lnTo>
                <a:cubicBezTo>
                  <a:pt x="1287103" y="1953101"/>
                  <a:pt x="-480572" y="2571750"/>
                  <a:pt x="130934" y="0"/>
                </a:cubicBezTo>
                <a:close/>
              </a:path>
            </a:pathLst>
          </a:custGeom>
        </p:spPr>
      </p:pic>
      <p:sp>
        <p:nvSpPr>
          <p:cNvPr id="28" name="矩形: 圆角 27">
            <a:extLst>
              <a:ext uri="{FF2B5EF4-FFF2-40B4-BE49-F238E27FC236}">
                <a16:creationId xmlns:a16="http://schemas.microsoft.com/office/drawing/2014/main" id="{AD88DD86-DC08-4909-A8F4-68637189F1C6}"/>
              </a:ext>
            </a:extLst>
          </p:cNvPr>
          <p:cNvSpPr/>
          <p:nvPr/>
        </p:nvSpPr>
        <p:spPr>
          <a:xfrm>
            <a:off x="974840" y="1848536"/>
            <a:ext cx="1368000" cy="36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b="1" kern="0" dirty="0">
                <a:latin typeface="+mn-ea"/>
                <a:cs typeface="阿里巴巴普惠体" panose="00020600040101010101" pitchFamily="18" charset="-122"/>
              </a:rPr>
              <a:t>输入关键词</a:t>
            </a:r>
          </a:p>
        </p:txBody>
      </p:sp>
      <p:sp>
        <p:nvSpPr>
          <p:cNvPr id="29" name="矩形 28">
            <a:extLst>
              <a:ext uri="{FF2B5EF4-FFF2-40B4-BE49-F238E27FC236}">
                <a16:creationId xmlns:a16="http://schemas.microsoft.com/office/drawing/2014/main" id="{7A87A8E7-3A9C-4FC7-9201-AE737FF00DDD}"/>
              </a:ext>
            </a:extLst>
          </p:cNvPr>
          <p:cNvSpPr/>
          <p:nvPr/>
        </p:nvSpPr>
        <p:spPr>
          <a:xfrm>
            <a:off x="438442" y="2325707"/>
            <a:ext cx="1980000" cy="811367"/>
          </a:xfrm>
          <a:prstGeom prst="rect">
            <a:avLst/>
          </a:prstGeom>
        </p:spPr>
        <p:txBody>
          <a:bodyPr wrap="square" lIns="108000" tIns="36000" rIns="72000" bIns="36000">
            <a:spAutoFit/>
          </a:bodyPr>
          <a:lstStyle/>
          <a:p>
            <a:r>
              <a:rPr lang="zh-CN" altLang="en-US" sz="1200" kern="0" dirty="0">
                <a:latin typeface="+mn-ea"/>
              </a:rPr>
              <a:t>添加正文添加正文内容添加正文内容添加正文内容，添加正文内容，添加正文内容</a:t>
            </a:r>
          </a:p>
        </p:txBody>
      </p:sp>
      <p:sp>
        <p:nvSpPr>
          <p:cNvPr id="30" name="矩形: 圆角 29">
            <a:extLst>
              <a:ext uri="{FF2B5EF4-FFF2-40B4-BE49-F238E27FC236}">
                <a16:creationId xmlns:a16="http://schemas.microsoft.com/office/drawing/2014/main" id="{F4F0F146-9039-4068-824C-8052E0A53051}"/>
              </a:ext>
            </a:extLst>
          </p:cNvPr>
          <p:cNvSpPr/>
          <p:nvPr/>
        </p:nvSpPr>
        <p:spPr>
          <a:xfrm>
            <a:off x="974840" y="3389062"/>
            <a:ext cx="1368000" cy="36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b="1" kern="0" dirty="0">
                <a:latin typeface="+mn-ea"/>
                <a:cs typeface="阿里巴巴普惠体" panose="00020600040101010101" pitchFamily="18" charset="-122"/>
              </a:rPr>
              <a:t>输入关键词</a:t>
            </a:r>
          </a:p>
        </p:txBody>
      </p:sp>
      <p:sp>
        <p:nvSpPr>
          <p:cNvPr id="31" name="矩形 30">
            <a:extLst>
              <a:ext uri="{FF2B5EF4-FFF2-40B4-BE49-F238E27FC236}">
                <a16:creationId xmlns:a16="http://schemas.microsoft.com/office/drawing/2014/main" id="{FD6A2BF9-1CFD-44C5-89E5-59F543727017}"/>
              </a:ext>
            </a:extLst>
          </p:cNvPr>
          <p:cNvSpPr/>
          <p:nvPr/>
        </p:nvSpPr>
        <p:spPr>
          <a:xfrm>
            <a:off x="438442" y="3856173"/>
            <a:ext cx="1980000" cy="811367"/>
          </a:xfrm>
          <a:prstGeom prst="rect">
            <a:avLst/>
          </a:prstGeom>
        </p:spPr>
        <p:txBody>
          <a:bodyPr wrap="square" lIns="108000" tIns="36000" rIns="72000" bIns="36000">
            <a:spAutoFit/>
          </a:bodyPr>
          <a:lstStyle/>
          <a:p>
            <a:r>
              <a:rPr lang="zh-CN" altLang="en-US" sz="1200" kern="0" dirty="0">
                <a:latin typeface="+mn-ea"/>
              </a:rPr>
              <a:t>添加正文添加正文内容添加正文内容添加正文内容，添加正文内容，添加正文内容添加正文内容</a:t>
            </a:r>
          </a:p>
        </p:txBody>
      </p:sp>
      <p:sp>
        <p:nvSpPr>
          <p:cNvPr id="32" name="矩形: 圆角 31">
            <a:extLst>
              <a:ext uri="{FF2B5EF4-FFF2-40B4-BE49-F238E27FC236}">
                <a16:creationId xmlns:a16="http://schemas.microsoft.com/office/drawing/2014/main" id="{FAB33585-2B8A-487F-A831-B8EB7EAE62E8}"/>
              </a:ext>
            </a:extLst>
          </p:cNvPr>
          <p:cNvSpPr/>
          <p:nvPr/>
        </p:nvSpPr>
        <p:spPr>
          <a:xfrm>
            <a:off x="3077073" y="1131444"/>
            <a:ext cx="1368000" cy="36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b="1" kern="0" dirty="0">
                <a:latin typeface="+mn-ea"/>
                <a:cs typeface="阿里巴巴普惠体" panose="00020600040101010101" pitchFamily="18" charset="-122"/>
              </a:rPr>
              <a:t>输入关键词</a:t>
            </a:r>
          </a:p>
        </p:txBody>
      </p:sp>
      <p:sp>
        <p:nvSpPr>
          <p:cNvPr id="33" name="矩形 32">
            <a:extLst>
              <a:ext uri="{FF2B5EF4-FFF2-40B4-BE49-F238E27FC236}">
                <a16:creationId xmlns:a16="http://schemas.microsoft.com/office/drawing/2014/main" id="{26D16563-2472-4700-BEDF-08F5C73CB975}"/>
              </a:ext>
            </a:extLst>
          </p:cNvPr>
          <p:cNvSpPr/>
          <p:nvPr/>
        </p:nvSpPr>
        <p:spPr>
          <a:xfrm>
            <a:off x="3077072" y="1598555"/>
            <a:ext cx="1980000" cy="811367"/>
          </a:xfrm>
          <a:prstGeom prst="rect">
            <a:avLst/>
          </a:prstGeom>
        </p:spPr>
        <p:txBody>
          <a:bodyPr wrap="square" lIns="108000" tIns="36000" rIns="72000" bIns="36000">
            <a:spAutoFit/>
          </a:bodyPr>
          <a:lstStyle/>
          <a:p>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a:t>
            </a:r>
            <a:endParaRPr lang="zh-CN" altLang="en-US" sz="1200" dirty="0"/>
          </a:p>
        </p:txBody>
      </p:sp>
      <p:sp>
        <p:nvSpPr>
          <p:cNvPr id="34" name="矩形: 圆角 33">
            <a:extLst>
              <a:ext uri="{FF2B5EF4-FFF2-40B4-BE49-F238E27FC236}">
                <a16:creationId xmlns:a16="http://schemas.microsoft.com/office/drawing/2014/main" id="{1E479F21-27CE-4D67-80A6-E7152239BF5F}"/>
              </a:ext>
            </a:extLst>
          </p:cNvPr>
          <p:cNvSpPr/>
          <p:nvPr/>
        </p:nvSpPr>
        <p:spPr>
          <a:xfrm>
            <a:off x="3077073" y="2681495"/>
            <a:ext cx="1368000" cy="3600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zh-CN" altLang="en-US" sz="1600" b="1" kern="0" dirty="0">
                <a:latin typeface="+mn-ea"/>
                <a:cs typeface="阿里巴巴普惠体" panose="00020600040101010101" pitchFamily="18" charset="-122"/>
              </a:rPr>
              <a:t>输入关键词</a:t>
            </a:r>
          </a:p>
        </p:txBody>
      </p:sp>
      <p:sp>
        <p:nvSpPr>
          <p:cNvPr id="35" name="矩形 34">
            <a:extLst>
              <a:ext uri="{FF2B5EF4-FFF2-40B4-BE49-F238E27FC236}">
                <a16:creationId xmlns:a16="http://schemas.microsoft.com/office/drawing/2014/main" id="{B5FEC91E-015D-425C-950E-F94BF0394495}"/>
              </a:ext>
            </a:extLst>
          </p:cNvPr>
          <p:cNvSpPr/>
          <p:nvPr/>
        </p:nvSpPr>
        <p:spPr>
          <a:xfrm>
            <a:off x="3077072" y="3148606"/>
            <a:ext cx="1980000" cy="996033"/>
          </a:xfrm>
          <a:prstGeom prst="rect">
            <a:avLst/>
          </a:prstGeom>
        </p:spPr>
        <p:txBody>
          <a:bodyPr wrap="square" lIns="108000" tIns="36000" rIns="72000" bIns="36000">
            <a:spAutoFit/>
          </a:bodyPr>
          <a:lstStyle/>
          <a:p>
            <a:r>
              <a:rPr lang="zh-CN" altLang="en-US" sz="1200" kern="0" dirty="0">
                <a:latin typeface="+mn-ea"/>
              </a:rPr>
              <a:t>添加正文添加正文内容添加正文内容添加正文内容，添加正文内容</a:t>
            </a:r>
            <a:r>
              <a:rPr lang="zh-CN" altLang="en-US" sz="1200" kern="0" dirty="0">
                <a:latin typeface="+mn-ea"/>
                <a:cs typeface="阿里巴巴普惠体" panose="00020600040101010101" pitchFamily="18" charset="-122"/>
              </a:rPr>
              <a:t>添加正文内容添加正文内容添加正文内容</a:t>
            </a:r>
            <a:endParaRPr lang="zh-CN" altLang="en-US" sz="1200" kern="0" dirty="0">
              <a:latin typeface="+mn-ea"/>
            </a:endParaRPr>
          </a:p>
        </p:txBody>
      </p:sp>
      <p:grpSp>
        <p:nvGrpSpPr>
          <p:cNvPr id="39" name="组合 38">
            <a:extLst>
              <a:ext uri="{FF2B5EF4-FFF2-40B4-BE49-F238E27FC236}">
                <a16:creationId xmlns:a16="http://schemas.microsoft.com/office/drawing/2014/main" id="{899CFC65-0414-4529-83CF-2CF4000FDA8F}"/>
              </a:ext>
            </a:extLst>
          </p:cNvPr>
          <p:cNvGrpSpPr/>
          <p:nvPr/>
        </p:nvGrpSpPr>
        <p:grpSpPr>
          <a:xfrm>
            <a:off x="2693757" y="1261725"/>
            <a:ext cx="112390" cy="2361337"/>
            <a:chOff x="2693757" y="1261725"/>
            <a:chExt cx="112390" cy="2361337"/>
          </a:xfrm>
        </p:grpSpPr>
        <p:cxnSp>
          <p:nvCxnSpPr>
            <p:cNvPr id="18" name="直接连接符 17">
              <a:extLst>
                <a:ext uri="{FF2B5EF4-FFF2-40B4-BE49-F238E27FC236}">
                  <a16:creationId xmlns:a16="http://schemas.microsoft.com/office/drawing/2014/main" id="{EA5E33FA-598D-4F29-A2EE-1D950A114D69}"/>
                </a:ext>
              </a:extLst>
            </p:cNvPr>
            <p:cNvCxnSpPr/>
            <p:nvPr/>
          </p:nvCxnSpPr>
          <p:spPr>
            <a:xfrm>
              <a:off x="2738676" y="1317305"/>
              <a:ext cx="0" cy="2214029"/>
            </a:xfrm>
            <a:prstGeom prst="line">
              <a:avLst/>
            </a:prstGeom>
            <a:noFill/>
            <a:ln w="28575" cap="flat" cmpd="sng" algn="ctr">
              <a:solidFill>
                <a:schemeClr val="accent6"/>
              </a:solidFill>
              <a:prstDash val="solid"/>
              <a:miter lim="800000"/>
            </a:ln>
            <a:effectLst/>
          </p:spPr>
        </p:cxnSp>
        <p:sp>
          <p:nvSpPr>
            <p:cNvPr id="27" name="椭圆 26">
              <a:extLst>
                <a:ext uri="{FF2B5EF4-FFF2-40B4-BE49-F238E27FC236}">
                  <a16:creationId xmlns:a16="http://schemas.microsoft.com/office/drawing/2014/main" id="{BC42312D-4A61-4D0B-9837-0D02D83A1DF6}"/>
                </a:ext>
              </a:extLst>
            </p:cNvPr>
            <p:cNvSpPr>
              <a:spLocks noChangeAspect="1"/>
            </p:cNvSpPr>
            <p:nvPr/>
          </p:nvSpPr>
          <p:spPr>
            <a:xfrm>
              <a:off x="2698147" y="1261725"/>
              <a:ext cx="108000" cy="108000"/>
            </a:xfrm>
            <a:prstGeom prst="ellipse">
              <a:avLst/>
            </a:prstGeom>
            <a:solidFill>
              <a:schemeClr val="bg1"/>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E97B73DD-0B72-4A0F-A740-CDAE5F691B50}"/>
                </a:ext>
              </a:extLst>
            </p:cNvPr>
            <p:cNvSpPr>
              <a:spLocks noChangeAspect="1"/>
            </p:cNvSpPr>
            <p:nvPr/>
          </p:nvSpPr>
          <p:spPr>
            <a:xfrm>
              <a:off x="2697904" y="1969292"/>
              <a:ext cx="108000" cy="108000"/>
            </a:xfrm>
            <a:prstGeom prst="ellipse">
              <a:avLst/>
            </a:prstGeom>
            <a:solidFill>
              <a:schemeClr val="bg1"/>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04B8C3C8-5ADE-4007-9FE8-6F64089025C8}"/>
                </a:ext>
              </a:extLst>
            </p:cNvPr>
            <p:cNvSpPr>
              <a:spLocks noChangeAspect="1"/>
            </p:cNvSpPr>
            <p:nvPr/>
          </p:nvSpPr>
          <p:spPr>
            <a:xfrm>
              <a:off x="2697904" y="2802781"/>
              <a:ext cx="108000" cy="108000"/>
            </a:xfrm>
            <a:prstGeom prst="ellipse">
              <a:avLst/>
            </a:prstGeom>
            <a:solidFill>
              <a:schemeClr val="bg1"/>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5DE25024-E45F-4C3D-A77C-AACF357C6D26}"/>
                </a:ext>
              </a:extLst>
            </p:cNvPr>
            <p:cNvSpPr>
              <a:spLocks noChangeAspect="1"/>
            </p:cNvSpPr>
            <p:nvPr/>
          </p:nvSpPr>
          <p:spPr>
            <a:xfrm>
              <a:off x="2693757" y="3515062"/>
              <a:ext cx="108000" cy="108000"/>
            </a:xfrm>
            <a:prstGeom prst="ellipse">
              <a:avLst/>
            </a:prstGeom>
            <a:solidFill>
              <a:schemeClr val="bg1"/>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8538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9E57A-3758-429D-B603-5804D8A56944}"/>
              </a:ext>
            </a:extLst>
          </p:cNvPr>
          <p:cNvSpPr>
            <a:spLocks noGrp="1"/>
          </p:cNvSpPr>
          <p:nvPr>
            <p:ph type="title"/>
          </p:nvPr>
        </p:nvSpPr>
        <p:spPr/>
        <p:txBody>
          <a:bodyPr/>
          <a:lstStyle/>
          <a:p>
            <a:r>
              <a:rPr lang="zh-CN" altLang="en-US" dirty="0"/>
              <a:t>添加章节标题 添加章节标题</a:t>
            </a:r>
          </a:p>
        </p:txBody>
      </p:sp>
      <p:grpSp>
        <p:nvGrpSpPr>
          <p:cNvPr id="12" name="组合 11">
            <a:extLst>
              <a:ext uri="{FF2B5EF4-FFF2-40B4-BE49-F238E27FC236}">
                <a16:creationId xmlns:a16="http://schemas.microsoft.com/office/drawing/2014/main" id="{8411AF57-3317-4642-AE08-AE422EB0B351}"/>
              </a:ext>
            </a:extLst>
          </p:cNvPr>
          <p:cNvGrpSpPr/>
          <p:nvPr/>
        </p:nvGrpSpPr>
        <p:grpSpPr>
          <a:xfrm>
            <a:off x="2775017" y="1234627"/>
            <a:ext cx="3318270" cy="3306096"/>
            <a:chOff x="2775017" y="1234627"/>
            <a:chExt cx="3318270" cy="3306096"/>
          </a:xfrm>
        </p:grpSpPr>
        <p:grpSp>
          <p:nvGrpSpPr>
            <p:cNvPr id="5" name="组合 4">
              <a:extLst>
                <a:ext uri="{FF2B5EF4-FFF2-40B4-BE49-F238E27FC236}">
                  <a16:creationId xmlns:a16="http://schemas.microsoft.com/office/drawing/2014/main" id="{A5997AFA-4477-42B8-91C9-1EFAFFB20A8E}"/>
                </a:ext>
              </a:extLst>
            </p:cNvPr>
            <p:cNvGrpSpPr/>
            <p:nvPr/>
          </p:nvGrpSpPr>
          <p:grpSpPr>
            <a:xfrm>
              <a:off x="2775017" y="1234627"/>
              <a:ext cx="3318270" cy="3306096"/>
              <a:chOff x="2775017" y="1234627"/>
              <a:chExt cx="3318270" cy="3306096"/>
            </a:xfrm>
          </p:grpSpPr>
          <p:sp>
            <p:nvSpPr>
              <p:cNvPr id="7" name="Shape 23901">
                <a:extLst>
                  <a:ext uri="{FF2B5EF4-FFF2-40B4-BE49-F238E27FC236}">
                    <a16:creationId xmlns:a16="http://schemas.microsoft.com/office/drawing/2014/main" id="{6B1AC347-5E78-4B45-AA19-C82C7DFE1391}"/>
                  </a:ext>
                </a:extLst>
              </p:cNvPr>
              <p:cNvSpPr/>
              <p:nvPr/>
            </p:nvSpPr>
            <p:spPr>
              <a:xfrm>
                <a:off x="3638201" y="2887652"/>
                <a:ext cx="2455086" cy="1653071"/>
              </a:xfrm>
              <a:custGeom>
                <a:avLst/>
                <a:gdLst/>
                <a:ahLst/>
                <a:cxnLst>
                  <a:cxn ang="0">
                    <a:pos x="wd2" y="hd2"/>
                  </a:cxn>
                  <a:cxn ang="5400000">
                    <a:pos x="wd2" y="hd2"/>
                  </a:cxn>
                  <a:cxn ang="10800000">
                    <a:pos x="wd2" y="hd2"/>
                  </a:cxn>
                  <a:cxn ang="16200000">
                    <a:pos x="wd2" y="hd2"/>
                  </a:cxn>
                </a:cxnLst>
                <a:rect l="0" t="0" r="r" b="b"/>
                <a:pathLst>
                  <a:path w="21600" h="21600" extrusionOk="0">
                    <a:moveTo>
                      <a:pt x="0" y="11120"/>
                    </a:moveTo>
                    <a:lnTo>
                      <a:pt x="7056" y="21600"/>
                    </a:lnTo>
                    <a:lnTo>
                      <a:pt x="21600" y="0"/>
                    </a:lnTo>
                    <a:lnTo>
                      <a:pt x="0" y="11120"/>
                    </a:lnTo>
                    <a:close/>
                  </a:path>
                </a:pathLst>
              </a:custGeom>
              <a:solidFill>
                <a:schemeClr val="accent6">
                  <a:lumMod val="60000"/>
                  <a:lumOff val="40000"/>
                </a:scheme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3C3C3C"/>
                  </a:solidFill>
                  <a:effectLst/>
                  <a:uLnTx/>
                  <a:uFillTx/>
                  <a:latin typeface="HarmonyOS Sans SC Light"/>
                  <a:ea typeface="HarmonyOS Sans SC Light"/>
                </a:endParaRPr>
              </a:p>
            </p:txBody>
          </p:sp>
          <p:sp>
            <p:nvSpPr>
              <p:cNvPr id="9" name="Shape 23902">
                <a:extLst>
                  <a:ext uri="{FF2B5EF4-FFF2-40B4-BE49-F238E27FC236}">
                    <a16:creationId xmlns:a16="http://schemas.microsoft.com/office/drawing/2014/main" id="{52A1A374-226C-4D13-AA67-EA9794F33011}"/>
                  </a:ext>
                </a:extLst>
              </p:cNvPr>
              <p:cNvSpPr/>
              <p:nvPr/>
            </p:nvSpPr>
            <p:spPr>
              <a:xfrm>
                <a:off x="2775017" y="1234627"/>
                <a:ext cx="2455086" cy="1653071"/>
              </a:xfrm>
              <a:custGeom>
                <a:avLst/>
                <a:gdLst/>
                <a:ahLst/>
                <a:cxnLst>
                  <a:cxn ang="0">
                    <a:pos x="wd2" y="hd2"/>
                  </a:cxn>
                  <a:cxn ang="5400000">
                    <a:pos x="wd2" y="hd2"/>
                  </a:cxn>
                  <a:cxn ang="10800000">
                    <a:pos x="wd2" y="hd2"/>
                  </a:cxn>
                  <a:cxn ang="16200000">
                    <a:pos x="wd2" y="hd2"/>
                  </a:cxn>
                </a:cxnLst>
                <a:rect l="0" t="0" r="r" b="b"/>
                <a:pathLst>
                  <a:path w="21600" h="21600" extrusionOk="0">
                    <a:moveTo>
                      <a:pt x="21600" y="10480"/>
                    </a:moveTo>
                    <a:lnTo>
                      <a:pt x="14544" y="0"/>
                    </a:lnTo>
                    <a:lnTo>
                      <a:pt x="0" y="21600"/>
                    </a:lnTo>
                    <a:lnTo>
                      <a:pt x="21600" y="10480"/>
                    </a:lnTo>
                    <a:close/>
                  </a:path>
                </a:pathLst>
              </a:custGeom>
              <a:solidFill>
                <a:srgbClr val="002060"/>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3C3C3C"/>
                  </a:solidFill>
                  <a:effectLst/>
                  <a:uLnTx/>
                  <a:uFillTx/>
                  <a:latin typeface="HarmonyOS Sans SC Light"/>
                  <a:ea typeface="HarmonyOS Sans SC Light"/>
                </a:endParaRPr>
              </a:p>
            </p:txBody>
          </p:sp>
          <p:sp>
            <p:nvSpPr>
              <p:cNvPr id="10" name="Shape 23903">
                <a:extLst>
                  <a:ext uri="{FF2B5EF4-FFF2-40B4-BE49-F238E27FC236}">
                    <a16:creationId xmlns:a16="http://schemas.microsoft.com/office/drawing/2014/main" id="{F113942D-344D-45A6-9847-C7EB4E225E02}"/>
                  </a:ext>
                </a:extLst>
              </p:cNvPr>
              <p:cNvSpPr/>
              <p:nvPr/>
            </p:nvSpPr>
            <p:spPr>
              <a:xfrm>
                <a:off x="2783898" y="2546519"/>
                <a:ext cx="1653125" cy="1987339"/>
              </a:xfrm>
              <a:custGeom>
                <a:avLst/>
                <a:gdLst/>
                <a:ahLst/>
                <a:cxnLst>
                  <a:cxn ang="0">
                    <a:pos x="wd2" y="hd2"/>
                  </a:cxn>
                  <a:cxn ang="5400000">
                    <a:pos x="wd2" y="hd2"/>
                  </a:cxn>
                  <a:cxn ang="10800000">
                    <a:pos x="wd2" y="hd2"/>
                  </a:cxn>
                  <a:cxn ang="16200000">
                    <a:pos x="wd2" y="hd2"/>
                  </a:cxn>
                </a:cxnLst>
                <a:rect l="0" t="0" r="r" b="b"/>
                <a:pathLst>
                  <a:path w="21600" h="21600" extrusionOk="0">
                    <a:moveTo>
                      <a:pt x="12598" y="0"/>
                    </a:moveTo>
                    <a:lnTo>
                      <a:pt x="0" y="3633"/>
                    </a:lnTo>
                    <a:lnTo>
                      <a:pt x="21600" y="21600"/>
                    </a:lnTo>
                    <a:lnTo>
                      <a:pt x="12598" y="0"/>
                    </a:lnTo>
                    <a:close/>
                  </a:path>
                </a:pathLst>
              </a:custGeom>
              <a:solidFill>
                <a:schemeClr val="accent6">
                  <a:lumMod val="40000"/>
                  <a:lumOff val="60000"/>
                </a:scheme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3C3C3C"/>
                  </a:solidFill>
                  <a:effectLst/>
                  <a:uLnTx/>
                  <a:uFillTx/>
                  <a:latin typeface="HarmonyOS Sans SC Light"/>
                  <a:ea typeface="HarmonyOS Sans SC Light"/>
                </a:endParaRPr>
              </a:p>
            </p:txBody>
          </p:sp>
          <p:sp>
            <p:nvSpPr>
              <p:cNvPr id="11" name="Shape 23904">
                <a:extLst>
                  <a:ext uri="{FF2B5EF4-FFF2-40B4-BE49-F238E27FC236}">
                    <a16:creationId xmlns:a16="http://schemas.microsoft.com/office/drawing/2014/main" id="{4DDCE061-E0B8-4B3F-BC42-160F360002D0}"/>
                  </a:ext>
                </a:extLst>
              </p:cNvPr>
              <p:cNvSpPr/>
              <p:nvPr/>
            </p:nvSpPr>
            <p:spPr>
              <a:xfrm>
                <a:off x="4438764" y="1237220"/>
                <a:ext cx="1654291" cy="19864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17" y="21600"/>
                    </a:lnTo>
                    <a:lnTo>
                      <a:pt x="21600" y="17968"/>
                    </a:lnTo>
                    <a:lnTo>
                      <a:pt x="0" y="0"/>
                    </a:lnTo>
                    <a:close/>
                  </a:path>
                </a:pathLst>
              </a:custGeom>
              <a:solidFill>
                <a:schemeClr val="accent6"/>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3C3C3C"/>
                  </a:solidFill>
                  <a:effectLst/>
                  <a:uLnTx/>
                  <a:uFillTx/>
                  <a:latin typeface="HarmonyOS Sans SC Light"/>
                  <a:ea typeface="HarmonyOS Sans SC Light"/>
                </a:endParaRPr>
              </a:p>
            </p:txBody>
          </p:sp>
        </p:grpSp>
        <p:sp>
          <p:nvSpPr>
            <p:cNvPr id="6" name="文本框 5">
              <a:extLst>
                <a:ext uri="{FF2B5EF4-FFF2-40B4-BE49-F238E27FC236}">
                  <a16:creationId xmlns:a16="http://schemas.microsoft.com/office/drawing/2014/main" id="{41B96D72-C53B-4024-BA1C-07D3B030FE28}"/>
                </a:ext>
              </a:extLst>
            </p:cNvPr>
            <p:cNvSpPr txBox="1"/>
            <p:nvPr/>
          </p:nvSpPr>
          <p:spPr>
            <a:xfrm>
              <a:off x="4002560" y="1724729"/>
              <a:ext cx="412292" cy="338554"/>
            </a:xfrm>
            <a:prstGeom prst="rect">
              <a:avLst/>
            </a:prstGeom>
            <a:noFill/>
          </p:spPr>
          <p:txBody>
            <a:bodyPr wrap="none" rtlCol="0">
              <a:spAutoFit/>
            </a:bodyPr>
            <a:lstStyle/>
            <a:p>
              <a:r>
                <a:rPr lang="en-US" altLang="zh-CN" sz="1600" b="1" dirty="0">
                  <a:solidFill>
                    <a:schemeClr val="bg1"/>
                  </a:solidFill>
                </a:rPr>
                <a:t>01</a:t>
              </a:r>
              <a:endParaRPr lang="zh-CN" altLang="en-US" sz="1600" b="1" dirty="0">
                <a:solidFill>
                  <a:schemeClr val="bg1"/>
                </a:solidFill>
              </a:endParaRPr>
            </a:p>
          </p:txBody>
        </p:sp>
        <p:sp>
          <p:nvSpPr>
            <p:cNvPr id="13" name="文本框 12">
              <a:extLst>
                <a:ext uri="{FF2B5EF4-FFF2-40B4-BE49-F238E27FC236}">
                  <a16:creationId xmlns:a16="http://schemas.microsoft.com/office/drawing/2014/main" id="{CECA325A-1B5B-4529-8B2A-ED84BD7E0A0B}"/>
                </a:ext>
              </a:extLst>
            </p:cNvPr>
            <p:cNvSpPr txBox="1"/>
            <p:nvPr/>
          </p:nvSpPr>
          <p:spPr>
            <a:xfrm>
              <a:off x="5193519" y="2546519"/>
              <a:ext cx="412292" cy="338554"/>
            </a:xfrm>
            <a:prstGeom prst="rect">
              <a:avLst/>
            </a:prstGeom>
            <a:noFill/>
          </p:spPr>
          <p:txBody>
            <a:bodyPr wrap="none" rtlCol="0">
              <a:spAutoFit/>
            </a:bodyPr>
            <a:lstStyle/>
            <a:p>
              <a:r>
                <a:rPr lang="en-US" altLang="zh-CN" sz="1600" b="1" dirty="0">
                  <a:solidFill>
                    <a:schemeClr val="bg1"/>
                  </a:solidFill>
                </a:rPr>
                <a:t>02</a:t>
              </a:r>
              <a:endParaRPr lang="zh-CN" altLang="en-US" sz="1600" b="1" dirty="0">
                <a:solidFill>
                  <a:schemeClr val="bg1"/>
                </a:solidFill>
              </a:endParaRPr>
            </a:p>
          </p:txBody>
        </p:sp>
        <p:sp>
          <p:nvSpPr>
            <p:cNvPr id="15" name="文本框 14">
              <a:extLst>
                <a:ext uri="{FF2B5EF4-FFF2-40B4-BE49-F238E27FC236}">
                  <a16:creationId xmlns:a16="http://schemas.microsoft.com/office/drawing/2014/main" id="{407315AA-66F4-4A4A-A01D-23731C90C576}"/>
                </a:ext>
              </a:extLst>
            </p:cNvPr>
            <p:cNvSpPr txBox="1"/>
            <p:nvPr/>
          </p:nvSpPr>
          <p:spPr>
            <a:xfrm>
              <a:off x="4365854" y="3708051"/>
              <a:ext cx="412292" cy="338554"/>
            </a:xfrm>
            <a:prstGeom prst="rect">
              <a:avLst/>
            </a:prstGeom>
            <a:noFill/>
          </p:spPr>
          <p:txBody>
            <a:bodyPr wrap="none" rtlCol="0">
              <a:spAutoFit/>
            </a:bodyPr>
            <a:lstStyle/>
            <a:p>
              <a:r>
                <a:rPr lang="en-US" altLang="zh-CN" sz="1600" b="1" dirty="0">
                  <a:solidFill>
                    <a:schemeClr val="bg1"/>
                  </a:solidFill>
                </a:rPr>
                <a:t>03</a:t>
              </a:r>
              <a:endParaRPr lang="zh-CN" altLang="en-US" sz="1600" b="1" dirty="0">
                <a:solidFill>
                  <a:schemeClr val="bg1"/>
                </a:solidFill>
              </a:endParaRPr>
            </a:p>
          </p:txBody>
        </p:sp>
        <p:sp>
          <p:nvSpPr>
            <p:cNvPr id="16" name="文本框 15">
              <a:extLst>
                <a:ext uri="{FF2B5EF4-FFF2-40B4-BE49-F238E27FC236}">
                  <a16:creationId xmlns:a16="http://schemas.microsoft.com/office/drawing/2014/main" id="{7C5391E7-1711-4248-B4A4-B0B34232D570}"/>
                </a:ext>
              </a:extLst>
            </p:cNvPr>
            <p:cNvSpPr txBox="1"/>
            <p:nvPr/>
          </p:nvSpPr>
          <p:spPr>
            <a:xfrm>
              <a:off x="3248832" y="2885073"/>
              <a:ext cx="412292" cy="338554"/>
            </a:xfrm>
            <a:prstGeom prst="rect">
              <a:avLst/>
            </a:prstGeom>
            <a:noFill/>
          </p:spPr>
          <p:txBody>
            <a:bodyPr wrap="none" rtlCol="0">
              <a:spAutoFit/>
            </a:bodyPr>
            <a:lstStyle/>
            <a:p>
              <a:r>
                <a:rPr lang="en-US" altLang="zh-CN" sz="1600" b="1" dirty="0">
                  <a:solidFill>
                    <a:schemeClr val="bg1"/>
                  </a:solidFill>
                </a:rPr>
                <a:t>04</a:t>
              </a:r>
              <a:endParaRPr lang="zh-CN" altLang="en-US" sz="1600" b="1" dirty="0">
                <a:solidFill>
                  <a:schemeClr val="bg1"/>
                </a:solidFill>
              </a:endParaRPr>
            </a:p>
          </p:txBody>
        </p:sp>
      </p:grpSp>
      <p:sp>
        <p:nvSpPr>
          <p:cNvPr id="17" name="文本框 16">
            <a:extLst>
              <a:ext uri="{FF2B5EF4-FFF2-40B4-BE49-F238E27FC236}">
                <a16:creationId xmlns:a16="http://schemas.microsoft.com/office/drawing/2014/main" id="{3D194305-A10A-4888-A0E3-117E046CE68E}"/>
              </a:ext>
            </a:extLst>
          </p:cNvPr>
          <p:cNvSpPr txBox="1"/>
          <p:nvPr/>
        </p:nvSpPr>
        <p:spPr>
          <a:xfrm>
            <a:off x="624340" y="1065350"/>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accent6">
                    <a:lumMod val="75000"/>
                  </a:schemeClr>
                </a:solidFill>
                <a:effectLst/>
                <a:uLnTx/>
                <a:uFillTx/>
                <a:latin typeface="+mn-ea"/>
                <a:cs typeface="阿里巴巴普惠体" panose="00020600040101010101" pitchFamily="18" charset="-122"/>
              </a:rPr>
              <a:t>关键词</a:t>
            </a:r>
          </a:p>
        </p:txBody>
      </p:sp>
      <p:sp>
        <p:nvSpPr>
          <p:cNvPr id="18" name="文本框 17">
            <a:extLst>
              <a:ext uri="{FF2B5EF4-FFF2-40B4-BE49-F238E27FC236}">
                <a16:creationId xmlns:a16="http://schemas.microsoft.com/office/drawing/2014/main" id="{8268D3FB-8F05-4695-AA0D-231BEAED117C}"/>
              </a:ext>
            </a:extLst>
          </p:cNvPr>
          <p:cNvSpPr txBox="1"/>
          <p:nvPr/>
        </p:nvSpPr>
        <p:spPr>
          <a:xfrm>
            <a:off x="624340" y="1403904"/>
            <a:ext cx="245508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a:t>
            </a:r>
          </a:p>
        </p:txBody>
      </p:sp>
      <p:sp>
        <p:nvSpPr>
          <p:cNvPr id="19" name="文本框 18">
            <a:extLst>
              <a:ext uri="{FF2B5EF4-FFF2-40B4-BE49-F238E27FC236}">
                <a16:creationId xmlns:a16="http://schemas.microsoft.com/office/drawing/2014/main" id="{580392C1-C436-4BFB-B6F0-710E5BEDAE72}"/>
              </a:ext>
            </a:extLst>
          </p:cNvPr>
          <p:cNvSpPr txBox="1"/>
          <p:nvPr/>
        </p:nvSpPr>
        <p:spPr>
          <a:xfrm>
            <a:off x="624340" y="3133807"/>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accent6">
                    <a:lumMod val="75000"/>
                  </a:schemeClr>
                </a:solidFill>
                <a:effectLst/>
                <a:uLnTx/>
                <a:uFillTx/>
                <a:latin typeface="+mn-ea"/>
                <a:cs typeface="阿里巴巴普惠体" panose="00020600040101010101" pitchFamily="18" charset="-122"/>
              </a:rPr>
              <a:t>关键词</a:t>
            </a:r>
          </a:p>
        </p:txBody>
      </p:sp>
      <p:sp>
        <p:nvSpPr>
          <p:cNvPr id="20" name="文本框 19">
            <a:extLst>
              <a:ext uri="{FF2B5EF4-FFF2-40B4-BE49-F238E27FC236}">
                <a16:creationId xmlns:a16="http://schemas.microsoft.com/office/drawing/2014/main" id="{F8D982EC-8C11-497D-9FD6-CACB6027F331}"/>
              </a:ext>
            </a:extLst>
          </p:cNvPr>
          <p:cNvSpPr txBox="1"/>
          <p:nvPr/>
        </p:nvSpPr>
        <p:spPr>
          <a:xfrm>
            <a:off x="624340" y="3472361"/>
            <a:ext cx="245508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a:t>
            </a:r>
          </a:p>
        </p:txBody>
      </p:sp>
      <p:sp>
        <p:nvSpPr>
          <p:cNvPr id="21" name="文本框 20">
            <a:extLst>
              <a:ext uri="{FF2B5EF4-FFF2-40B4-BE49-F238E27FC236}">
                <a16:creationId xmlns:a16="http://schemas.microsoft.com/office/drawing/2014/main" id="{33476162-1986-41FF-90AB-722947158BBF}"/>
              </a:ext>
            </a:extLst>
          </p:cNvPr>
          <p:cNvSpPr txBox="1"/>
          <p:nvPr/>
        </p:nvSpPr>
        <p:spPr>
          <a:xfrm>
            <a:off x="6032031" y="1062478"/>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accent6">
                    <a:lumMod val="75000"/>
                  </a:schemeClr>
                </a:solidFill>
                <a:effectLst/>
                <a:uLnTx/>
                <a:uFillTx/>
                <a:latin typeface="+mn-ea"/>
                <a:cs typeface="阿里巴巴普惠体" panose="00020600040101010101" pitchFamily="18" charset="-122"/>
              </a:rPr>
              <a:t>关键词</a:t>
            </a:r>
          </a:p>
        </p:txBody>
      </p:sp>
      <p:sp>
        <p:nvSpPr>
          <p:cNvPr id="22" name="文本框 21">
            <a:extLst>
              <a:ext uri="{FF2B5EF4-FFF2-40B4-BE49-F238E27FC236}">
                <a16:creationId xmlns:a16="http://schemas.microsoft.com/office/drawing/2014/main" id="{871B7357-B471-44D9-8858-1D50B6C130CA}"/>
              </a:ext>
            </a:extLst>
          </p:cNvPr>
          <p:cNvSpPr txBox="1"/>
          <p:nvPr/>
        </p:nvSpPr>
        <p:spPr>
          <a:xfrm>
            <a:off x="6032031" y="1401032"/>
            <a:ext cx="245508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a:t>
            </a:r>
          </a:p>
        </p:txBody>
      </p:sp>
      <p:sp>
        <p:nvSpPr>
          <p:cNvPr id="23" name="文本框 22">
            <a:extLst>
              <a:ext uri="{FF2B5EF4-FFF2-40B4-BE49-F238E27FC236}">
                <a16:creationId xmlns:a16="http://schemas.microsoft.com/office/drawing/2014/main" id="{F93BDC16-CA92-4F56-ADDC-E688095DCE37}"/>
              </a:ext>
            </a:extLst>
          </p:cNvPr>
          <p:cNvSpPr txBox="1"/>
          <p:nvPr/>
        </p:nvSpPr>
        <p:spPr>
          <a:xfrm>
            <a:off x="6081313" y="3133807"/>
            <a:ext cx="800219" cy="338554"/>
          </a:xfrm>
          <a:prstGeom prst="rect">
            <a:avLst/>
          </a:prstGeom>
          <a:noFill/>
        </p:spPr>
        <p:txBody>
          <a:bodyPr wrap="non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accent6">
                    <a:lumMod val="75000"/>
                  </a:schemeClr>
                </a:solidFill>
                <a:effectLst/>
                <a:uLnTx/>
                <a:uFillTx/>
                <a:latin typeface="+mn-ea"/>
                <a:cs typeface="阿里巴巴普惠体" panose="00020600040101010101" pitchFamily="18" charset="-122"/>
              </a:rPr>
              <a:t>关键词</a:t>
            </a:r>
          </a:p>
        </p:txBody>
      </p:sp>
      <p:sp>
        <p:nvSpPr>
          <p:cNvPr id="24" name="文本框 23">
            <a:extLst>
              <a:ext uri="{FF2B5EF4-FFF2-40B4-BE49-F238E27FC236}">
                <a16:creationId xmlns:a16="http://schemas.microsoft.com/office/drawing/2014/main" id="{2513F547-C466-42CD-B6C0-927781E33570}"/>
              </a:ext>
            </a:extLst>
          </p:cNvPr>
          <p:cNvSpPr txBox="1"/>
          <p:nvPr/>
        </p:nvSpPr>
        <p:spPr>
          <a:xfrm>
            <a:off x="6081313" y="3472361"/>
            <a:ext cx="2455085" cy="1234615"/>
          </a:xfrm>
          <a:prstGeom prst="rect">
            <a:avLst/>
          </a:prstGeom>
          <a:noFill/>
        </p:spPr>
        <p:txBody>
          <a:bodyPr wrap="square" lIns="72000" tIns="72000" rIns="72000" bIns="72000" rtlCol="0">
            <a:spAutoFit/>
          </a:bodyPr>
          <a:lstStyle/>
          <a:p>
            <a:pPr algn="just" defTabSz="914400">
              <a:lnSpc>
                <a:spcPct val="12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a:t>
            </a:r>
          </a:p>
        </p:txBody>
      </p:sp>
    </p:spTree>
    <p:extLst>
      <p:ext uri="{BB962C8B-B14F-4D97-AF65-F5344CB8AC3E}">
        <p14:creationId xmlns:p14="http://schemas.microsoft.com/office/powerpoint/2010/main" val="75257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FB19F1B-B17F-49F3-853B-7441354FD62B}"/>
              </a:ext>
            </a:extLst>
          </p:cNvPr>
          <p:cNvSpPr txBox="1"/>
          <p:nvPr/>
        </p:nvSpPr>
        <p:spPr>
          <a:xfrm>
            <a:off x="4572000" y="526852"/>
            <a:ext cx="4572000" cy="4616648"/>
          </a:xfrm>
          <a:prstGeom prst="rect">
            <a:avLst/>
          </a:prstGeom>
          <a:noFill/>
        </p:spPr>
        <p:txBody>
          <a:bodyPr wrap="square" lIns="0" tIns="0" rIns="0" bIns="0" rtlCol="0">
            <a:spAutoFit/>
          </a:bodyPr>
          <a:lstStyle/>
          <a:p>
            <a:r>
              <a:rPr lang="en-US" altLang="zh-CN"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rPr>
              <a:t>02</a:t>
            </a:r>
            <a:endParaRPr lang="zh-CN" altLang="en-US" sz="30000" b="1" dirty="0">
              <a:solidFill>
                <a:schemeClr val="bg1">
                  <a:lumMod val="95000"/>
                  <a:alpha val="79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标题 4">
            <a:extLst>
              <a:ext uri="{FF2B5EF4-FFF2-40B4-BE49-F238E27FC236}">
                <a16:creationId xmlns:a16="http://schemas.microsoft.com/office/drawing/2014/main" id="{D1D449D8-6291-40A9-A2A8-E26B6A680CFA}"/>
              </a:ext>
            </a:extLst>
          </p:cNvPr>
          <p:cNvSpPr>
            <a:spLocks noGrp="1"/>
          </p:cNvSpPr>
          <p:nvPr>
            <p:ph type="ctrTitle"/>
          </p:nvPr>
        </p:nvSpPr>
        <p:spPr>
          <a:xfrm>
            <a:off x="3698884" y="2196000"/>
            <a:ext cx="4500000" cy="707886"/>
          </a:xfrm>
        </p:spPr>
        <p:txBody>
          <a:bodyPr/>
          <a:lstStyle/>
          <a:p>
            <a:r>
              <a:rPr lang="zh-CN" altLang="en-US" dirty="0"/>
              <a:t>添加章节标题</a:t>
            </a:r>
          </a:p>
        </p:txBody>
      </p:sp>
      <p:sp>
        <p:nvSpPr>
          <p:cNvPr id="6" name="副标题 5">
            <a:extLst>
              <a:ext uri="{FF2B5EF4-FFF2-40B4-BE49-F238E27FC236}">
                <a16:creationId xmlns:a16="http://schemas.microsoft.com/office/drawing/2014/main" id="{6A377AEB-B557-4DF6-92D9-E5C86D5A968A}"/>
              </a:ext>
            </a:extLst>
          </p:cNvPr>
          <p:cNvSpPr>
            <a:spLocks noGrp="1"/>
          </p:cNvSpPr>
          <p:nvPr>
            <p:ph type="subTitle" idx="1"/>
          </p:nvPr>
        </p:nvSpPr>
        <p:spPr/>
        <p:txBody>
          <a:bodyPr/>
          <a:lstStyle/>
          <a:p>
            <a:r>
              <a:rPr lang="en-US" altLang="zh-CN" dirty="0"/>
              <a:t>PART TWO</a:t>
            </a:r>
            <a:endParaRPr lang="zh-CN" altLang="en-US" dirty="0"/>
          </a:p>
        </p:txBody>
      </p:sp>
    </p:spTree>
    <p:extLst>
      <p:ext uri="{BB962C8B-B14F-4D97-AF65-F5344CB8AC3E}">
        <p14:creationId xmlns:p14="http://schemas.microsoft.com/office/powerpoint/2010/main" val="264974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0E13F-A57C-436F-B0E0-2F07633B7429}"/>
              </a:ext>
            </a:extLst>
          </p:cNvPr>
          <p:cNvSpPr>
            <a:spLocks noGrp="1"/>
          </p:cNvSpPr>
          <p:nvPr>
            <p:ph type="title"/>
          </p:nvPr>
        </p:nvSpPr>
        <p:spPr/>
        <p:txBody>
          <a:bodyPr/>
          <a:lstStyle/>
          <a:p>
            <a:r>
              <a:rPr lang="zh-CN" altLang="en-US" dirty="0"/>
              <a:t>添加章节标题 添加章节标题</a:t>
            </a:r>
          </a:p>
        </p:txBody>
      </p:sp>
      <p:grpSp>
        <p:nvGrpSpPr>
          <p:cNvPr id="5" name="组合 4">
            <a:extLst>
              <a:ext uri="{FF2B5EF4-FFF2-40B4-BE49-F238E27FC236}">
                <a16:creationId xmlns:a16="http://schemas.microsoft.com/office/drawing/2014/main" id="{66E4B4BA-298D-4A46-AA31-2AA7DDA59A18}"/>
              </a:ext>
            </a:extLst>
          </p:cNvPr>
          <p:cNvGrpSpPr/>
          <p:nvPr/>
        </p:nvGrpSpPr>
        <p:grpSpPr>
          <a:xfrm>
            <a:off x="612000" y="1174540"/>
            <a:ext cx="3726000" cy="3456000"/>
            <a:chOff x="752408" y="1174540"/>
            <a:chExt cx="3726000" cy="3456000"/>
          </a:xfrm>
        </p:grpSpPr>
        <p:sp>
          <p:nvSpPr>
            <p:cNvPr id="4" name="矩形 3">
              <a:extLst>
                <a:ext uri="{FF2B5EF4-FFF2-40B4-BE49-F238E27FC236}">
                  <a16:creationId xmlns:a16="http://schemas.microsoft.com/office/drawing/2014/main" id="{C7A275C2-1645-436D-AE50-CABC631FA48B}"/>
                </a:ext>
              </a:extLst>
            </p:cNvPr>
            <p:cNvSpPr/>
            <p:nvPr/>
          </p:nvSpPr>
          <p:spPr>
            <a:xfrm>
              <a:off x="2462408" y="1174540"/>
              <a:ext cx="2016000" cy="345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FCB7001D-5B06-422C-B1AB-71B9AD67A5FF}"/>
                </a:ext>
              </a:extLst>
            </p:cNvPr>
            <p:cNvPicPr>
              <a:picLocks noChangeAspect="1"/>
            </p:cNvPicPr>
            <p:nvPr/>
          </p:nvPicPr>
          <p:blipFill rotWithShape="1">
            <a:blip r:embed="rId2">
              <a:extLst>
                <a:ext uri="{28A0092B-C50C-407E-A947-70E740481C1C}">
                  <a14:useLocalDpi xmlns:a14="http://schemas.microsoft.com/office/drawing/2010/main" val="0"/>
                </a:ext>
              </a:extLst>
            </a:blip>
            <a:srcRect l="8333" r="12496"/>
            <a:stretch/>
          </p:blipFill>
          <p:spPr>
            <a:xfrm>
              <a:off x="752408" y="1462540"/>
              <a:ext cx="3420000" cy="2880000"/>
            </a:xfrm>
            <a:prstGeom prst="rect">
              <a:avLst/>
            </a:prstGeom>
          </p:spPr>
        </p:pic>
      </p:grpSp>
      <p:sp>
        <p:nvSpPr>
          <p:cNvPr id="6" name="文本框 5">
            <a:extLst>
              <a:ext uri="{FF2B5EF4-FFF2-40B4-BE49-F238E27FC236}">
                <a16:creationId xmlns:a16="http://schemas.microsoft.com/office/drawing/2014/main" id="{A79FE9E0-E9EB-45DE-B02F-782B16784ABB}"/>
              </a:ext>
            </a:extLst>
          </p:cNvPr>
          <p:cNvSpPr txBox="1"/>
          <p:nvPr/>
        </p:nvSpPr>
        <p:spPr>
          <a:xfrm>
            <a:off x="4572000" y="1225076"/>
            <a:ext cx="1440000" cy="36000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600" b="1" i="0" u="none" strike="noStrike" kern="0" cap="none" spc="0" normalizeH="0" baseline="0" noProof="0" dirty="0">
                <a:ln>
                  <a:noFill/>
                </a:ln>
                <a:effectLst/>
                <a:uLnTx/>
                <a:uFillTx/>
                <a:latin typeface="+mn-ea"/>
                <a:cs typeface="阿里巴巴普惠体" panose="00020600040101010101" pitchFamily="18" charset="-122"/>
              </a:rPr>
              <a:t>添加标题内容</a:t>
            </a:r>
          </a:p>
        </p:txBody>
      </p:sp>
      <p:cxnSp>
        <p:nvCxnSpPr>
          <p:cNvPr id="7" name="直接连接符 6">
            <a:extLst>
              <a:ext uri="{FF2B5EF4-FFF2-40B4-BE49-F238E27FC236}">
                <a16:creationId xmlns:a16="http://schemas.microsoft.com/office/drawing/2014/main" id="{CC7E31EF-7AFB-473C-9ACA-4E8453E974FB}"/>
              </a:ext>
            </a:extLst>
          </p:cNvPr>
          <p:cNvCxnSpPr/>
          <p:nvPr/>
        </p:nvCxnSpPr>
        <p:spPr>
          <a:xfrm>
            <a:off x="4261799" y="1682331"/>
            <a:ext cx="4140000" cy="0"/>
          </a:xfrm>
          <a:prstGeom prst="line">
            <a:avLst/>
          </a:prstGeom>
          <a:ln w="19050">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8C49CBF7-507A-40AD-93E0-0E6868FAE871}"/>
              </a:ext>
            </a:extLst>
          </p:cNvPr>
          <p:cNvSpPr txBox="1"/>
          <p:nvPr/>
        </p:nvSpPr>
        <p:spPr>
          <a:xfrm>
            <a:off x="4806001" y="1819880"/>
            <a:ext cx="3330000" cy="2762726"/>
          </a:xfrm>
          <a:prstGeom prst="rect">
            <a:avLst/>
          </a:prstGeom>
          <a:noFill/>
        </p:spPr>
        <p:txBody>
          <a:bodyPr wrap="square" lIns="108000" tIns="72000" rIns="108000" bIns="72000" rtlCol="0">
            <a:spAutoFit/>
          </a:bodyPr>
          <a:lstStyle/>
          <a:p>
            <a:pPr indent="306000" algn="just" defTabSz="914400">
              <a:lnSpc>
                <a:spcPct val="130000"/>
              </a:lnSpc>
              <a:defRPr/>
            </a:pPr>
            <a:r>
              <a:rPr lang="zh-CN" altLang="en-US" sz="1200" kern="0" dirty="0">
                <a:latin typeface="+mn-ea"/>
                <a:cs typeface="阿里巴巴普惠体" panose="00020600040101010101" pitchFamily="18" charset="-122"/>
              </a:rPr>
              <a:t>添加正文添加正文内容添加正文内容添加正文内容，添加正文内容，添加正文内容添加正文内容，添加正文内容，添加正文添加正文内容添加正文内容添加正文内容，添加正文内容，添加正文内容添加正文内容，添加正文内容，添加正文内容添加正文内容，添加正文内容，添加正文添加正文内容添加正文内容添加正文内容，添加正文内容，添加正文内容添加正文内容，添加正文内容，添加正文内容，添加正文添加正文内容添加正文内容添加正文内容，</a:t>
            </a:r>
          </a:p>
        </p:txBody>
      </p:sp>
    </p:spTree>
    <p:extLst>
      <p:ext uri="{BB962C8B-B14F-4D97-AF65-F5344CB8AC3E}">
        <p14:creationId xmlns:p14="http://schemas.microsoft.com/office/powerpoint/2010/main" val="3916431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ADDREMOVEWATERMARK" val="3GwV0MNgCf"/>
</p:tagLst>
</file>

<file path=ppt/tags/tag10.xml><?xml version="1.0" encoding="utf-8"?>
<p:tagLst xmlns:a="http://schemas.openxmlformats.org/drawingml/2006/main" xmlns:r="http://schemas.openxmlformats.org/officeDocument/2006/relationships" xmlns:p="http://schemas.openxmlformats.org/presentationml/2006/main">
  <p:tag name="ISLIDE.ADDREMOVEWATERMARK" val="3GwV0MNgCf"/>
</p:tagLst>
</file>

<file path=ppt/tags/tag11.xml><?xml version="1.0" encoding="utf-8"?>
<p:tagLst xmlns:a="http://schemas.openxmlformats.org/drawingml/2006/main" xmlns:r="http://schemas.openxmlformats.org/officeDocument/2006/relationships" xmlns:p="http://schemas.openxmlformats.org/presentationml/2006/main">
  <p:tag name="ISLIDE.ADDREMOVEWATERMARK" val="rhkFp2bPV1"/>
</p:tagLst>
</file>

<file path=ppt/tags/tag12.xml><?xml version="1.0" encoding="utf-8"?>
<p:tagLst xmlns:a="http://schemas.openxmlformats.org/drawingml/2006/main" xmlns:r="http://schemas.openxmlformats.org/officeDocument/2006/relationships" xmlns:p="http://schemas.openxmlformats.org/presentationml/2006/main">
  <p:tag name="ISLIDE.ADDREMOVEWATERMARK" val="XKD1NVoDIX"/>
</p:tagLst>
</file>

<file path=ppt/tags/tag2.xml><?xml version="1.0" encoding="utf-8"?>
<p:tagLst xmlns:a="http://schemas.openxmlformats.org/drawingml/2006/main" xmlns:r="http://schemas.openxmlformats.org/officeDocument/2006/relationships" xmlns:p="http://schemas.openxmlformats.org/presentationml/2006/main">
  <p:tag name="ISLIDE.ADDREMOVEWATERMARK" val="rhkFp2bPV1"/>
</p:tagLst>
</file>

<file path=ppt/tags/tag3.xml><?xml version="1.0" encoding="utf-8"?>
<p:tagLst xmlns:a="http://schemas.openxmlformats.org/drawingml/2006/main" xmlns:r="http://schemas.openxmlformats.org/officeDocument/2006/relationships" xmlns:p="http://schemas.openxmlformats.org/presentationml/2006/main">
  <p:tag name="ISLIDE.ADDREMOVEWATERMARK" val="XKD1NVoDIX"/>
</p:tagLst>
</file>

<file path=ppt/tags/tag4.xml><?xml version="1.0" encoding="utf-8"?>
<p:tagLst xmlns:a="http://schemas.openxmlformats.org/drawingml/2006/main" xmlns:r="http://schemas.openxmlformats.org/officeDocument/2006/relationships" xmlns:p="http://schemas.openxmlformats.org/presentationml/2006/main">
  <p:tag name="ISLIDE.ADDREMOVEWATERMARK" val="3GwV0MNgCf"/>
</p:tagLst>
</file>

<file path=ppt/tags/tag5.xml><?xml version="1.0" encoding="utf-8"?>
<p:tagLst xmlns:a="http://schemas.openxmlformats.org/drawingml/2006/main" xmlns:r="http://schemas.openxmlformats.org/officeDocument/2006/relationships" xmlns:p="http://schemas.openxmlformats.org/presentationml/2006/main">
  <p:tag name="ISLIDE.ADDREMOVEWATERMARK" val="rhkFp2bPV1"/>
</p:tagLst>
</file>

<file path=ppt/tags/tag6.xml><?xml version="1.0" encoding="utf-8"?>
<p:tagLst xmlns:a="http://schemas.openxmlformats.org/drawingml/2006/main" xmlns:r="http://schemas.openxmlformats.org/officeDocument/2006/relationships" xmlns:p="http://schemas.openxmlformats.org/presentationml/2006/main">
  <p:tag name="ISLIDE.ADDREMOVEWATERMARK" val="XKD1NVoDIX"/>
</p:tagLst>
</file>

<file path=ppt/tags/tag7.xml><?xml version="1.0" encoding="utf-8"?>
<p:tagLst xmlns:a="http://schemas.openxmlformats.org/drawingml/2006/main" xmlns:r="http://schemas.openxmlformats.org/officeDocument/2006/relationships" xmlns:p="http://schemas.openxmlformats.org/presentationml/2006/main">
  <p:tag name="ISLIDE.ADDREMOVEWATERMARK" val="3GwV0MNgCf"/>
</p:tagLst>
</file>

<file path=ppt/tags/tag8.xml><?xml version="1.0" encoding="utf-8"?>
<p:tagLst xmlns:a="http://schemas.openxmlformats.org/drawingml/2006/main" xmlns:r="http://schemas.openxmlformats.org/officeDocument/2006/relationships" xmlns:p="http://schemas.openxmlformats.org/presentationml/2006/main">
  <p:tag name="ISLIDE.ADDREMOVEWATERMARK" val="rhkFp2bPV1"/>
</p:tagLst>
</file>

<file path=ppt/tags/tag9.xml><?xml version="1.0" encoding="utf-8"?>
<p:tagLst xmlns:a="http://schemas.openxmlformats.org/drawingml/2006/main" xmlns:r="http://schemas.openxmlformats.org/officeDocument/2006/relationships" xmlns:p="http://schemas.openxmlformats.org/presentationml/2006/main">
  <p:tag name="ISLIDE.ADDREMOVEWATERMARK" val="XKD1NVoDIX"/>
</p:tagLst>
</file>

<file path=ppt/theme/theme1.xml><?xml version="1.0" encoding="utf-8"?>
<a:theme xmlns:a="http://schemas.openxmlformats.org/drawingml/2006/main" name="自定义设计方案">
  <a:themeElements>
    <a:clrScheme name="shutcm 4">
      <a:dk1>
        <a:sysClr val="windowText" lastClr="000000"/>
      </a:dk1>
      <a:lt1>
        <a:sysClr val="window" lastClr="FFFFFF"/>
      </a:lt1>
      <a:dk2>
        <a:srgbClr val="880024"/>
      </a:dk2>
      <a:lt2>
        <a:srgbClr val="DFCEAC"/>
      </a:lt2>
      <a:accent1>
        <a:srgbClr val="F5F0E6"/>
      </a:accent1>
      <a:accent2>
        <a:srgbClr val="BF9D5A"/>
      </a:accent2>
      <a:accent3>
        <a:srgbClr val="A32136"/>
      </a:accent3>
      <a:accent4>
        <a:srgbClr val="ECE1CD"/>
      </a:accent4>
      <a:accent5>
        <a:srgbClr val="B5B5B6"/>
      </a:accent5>
      <a:accent6>
        <a:srgbClr val="0563C1"/>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1724</TotalTime>
  <Words>1234</Words>
  <Application>Microsoft Office PowerPoint</Application>
  <PresentationFormat>全屏显示(16:9)</PresentationFormat>
  <Paragraphs>92</Paragraphs>
  <Slides>16</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Aa楷体</vt:lpstr>
      <vt:lpstr>Aller Light</vt:lpstr>
      <vt:lpstr>Gill Sans</vt:lpstr>
      <vt:lpstr>HarmonyOS Sans SC Light</vt:lpstr>
      <vt:lpstr>Helvetica Light</vt:lpstr>
      <vt:lpstr>阿里巴巴普惠体</vt:lpstr>
      <vt:lpstr>等线</vt:lpstr>
      <vt:lpstr>汉仪雅酷黑 55W</vt:lpstr>
      <vt:lpstr>思源黑体</vt:lpstr>
      <vt:lpstr>思源黑体 CN</vt:lpstr>
      <vt:lpstr>思源黑体 CN Normal</vt:lpstr>
      <vt:lpstr>思源宋体</vt:lpstr>
      <vt:lpstr>微软雅黑</vt:lpstr>
      <vt:lpstr>微软雅黑 Light</vt:lpstr>
      <vt:lpstr>Arial</vt:lpstr>
      <vt:lpstr>Calibri Light</vt:lpstr>
      <vt:lpstr>自定义设计方案</vt:lpstr>
      <vt:lpstr>上海中医药大学｜演示文稿模板</vt:lpstr>
      <vt:lpstr>上海中医药大学｜演示文稿模板</vt:lpstr>
      <vt:lpstr>上海中医药大学｜ 演示文稿 演示文稿模板</vt:lpstr>
      <vt:lpstr>PowerPoint 演示文稿</vt:lpstr>
      <vt:lpstr>添加章节标题</vt:lpstr>
      <vt:lpstr>添加章节标题 添加章节标题</vt:lpstr>
      <vt:lpstr>添加章节标题 添加章节标题</vt:lpstr>
      <vt:lpstr>添加章节标题</vt:lpstr>
      <vt:lpstr>添加章节标题 添加章节标题</vt:lpstr>
      <vt:lpstr>添加章节标题 添加章节标题</vt:lpstr>
      <vt:lpstr>添加章节标题</vt:lpstr>
      <vt:lpstr>添加章节标题 添加章节标题</vt:lpstr>
      <vt:lpstr>添加章节标题 添加章节标题</vt:lpstr>
      <vt:lpstr>添加章节标题</vt:lpstr>
      <vt:lpstr>添加章节标题 添加章节标题</vt:lpstr>
      <vt:lpstr>添加章节标题 添加章节标题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AFI</dc:creator>
  <cp:lastModifiedBy>AFI</cp:lastModifiedBy>
  <cp:revision>158</cp:revision>
  <dcterms:created xsi:type="dcterms:W3CDTF">2025-05-23T01:37:47Z</dcterms:created>
  <dcterms:modified xsi:type="dcterms:W3CDTF">2025-06-06T06:24:12Z</dcterms:modified>
</cp:coreProperties>
</file>