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6" r:id="rId4"/>
    <p:sldId id="259" r:id="rId5"/>
    <p:sldId id="260" r:id="rId6"/>
    <p:sldId id="261" r:id="rId7"/>
    <p:sldId id="263" r:id="rId8"/>
    <p:sldId id="262" r:id="rId9"/>
  </p:sldIdLst>
  <p:sldSz cx="9144000" cy="5143500" type="screen16x9"/>
  <p:notesSz cx="6858000" cy="9144000"/>
  <p:defaultText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8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2741A3F3-EC8C-4B31-A9C9-6543516282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387" b="6404"/>
          <a:stretch/>
        </p:blipFill>
        <p:spPr>
          <a:xfrm>
            <a:off x="0" y="1"/>
            <a:ext cx="9144000" cy="727842"/>
          </a:xfrm>
          <a:prstGeom prst="rect">
            <a:avLst/>
          </a:prstGeom>
        </p:spPr>
      </p:pic>
      <p:pic>
        <p:nvPicPr>
          <p:cNvPr id="12" name="Picture 1" descr="E:\工作\常用工具\校徽素材\上海中医药大学新校标（白文，常用版）\白文(全透明)+校名.png">
            <a:extLst>
              <a:ext uri="{FF2B5EF4-FFF2-40B4-BE49-F238E27FC236}">
                <a16:creationId xmlns:a16="http://schemas.microsoft.com/office/drawing/2014/main" id="{ABA4CD5F-FDC9-453B-82AF-409EE35ACA3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6279" y="162037"/>
            <a:ext cx="2021465" cy="4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13">
            <a:extLst>
              <a:ext uri="{FF2B5EF4-FFF2-40B4-BE49-F238E27FC236}">
                <a16:creationId xmlns:a16="http://schemas.microsoft.com/office/drawing/2014/main" id="{0AB35B09-E971-4AAE-9D4B-29292926A91D}"/>
              </a:ext>
            </a:extLst>
          </p:cNvPr>
          <p:cNvCxnSpPr/>
          <p:nvPr userDrawn="1"/>
        </p:nvCxnSpPr>
        <p:spPr>
          <a:xfrm>
            <a:off x="0" y="5143500"/>
            <a:ext cx="9144001" cy="0"/>
          </a:xfrm>
          <a:prstGeom prst="line">
            <a:avLst/>
          </a:prstGeom>
          <a:ln w="38100">
            <a:solidFill>
              <a:srgbClr val="9D1F33"/>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2562A6A-C245-4A54-9F14-2BCE94B79507}"/>
              </a:ext>
            </a:extLst>
          </p:cNvPr>
          <p:cNvCxnSpPr/>
          <p:nvPr userDrawn="1"/>
        </p:nvCxnSpPr>
        <p:spPr>
          <a:xfrm>
            <a:off x="0" y="727843"/>
            <a:ext cx="9144001" cy="0"/>
          </a:xfrm>
          <a:prstGeom prst="line">
            <a:avLst/>
          </a:prstGeom>
          <a:ln w="38100">
            <a:solidFill>
              <a:srgbClr val="9D1F33"/>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B975CEB8-CB79-492F-A6B9-59DB74944058}"/>
              </a:ext>
            </a:extLst>
          </p:cNvPr>
          <p:cNvSpPr/>
          <p:nvPr userDrawn="1"/>
        </p:nvSpPr>
        <p:spPr>
          <a:xfrm>
            <a:off x="0" y="1528416"/>
            <a:ext cx="9144000" cy="2043696"/>
          </a:xfrm>
          <a:prstGeom prst="rect">
            <a:avLst/>
          </a:prstGeom>
          <a:solidFill>
            <a:srgbClr val="800000"/>
          </a:solidFill>
          <a:ln w="25400" cap="flat" cmpd="sng" algn="ctr">
            <a:noFill/>
            <a:prstDash val="solid"/>
          </a:ln>
          <a:effectLst/>
        </p:spPr>
        <p:txBody>
          <a:bodyPr lIns="91431" tIns="45715" rIns="91431" bIns="45715" anchor="ctr"/>
          <a:lstStyle/>
          <a:p>
            <a:pPr algn="ctr">
              <a:lnSpc>
                <a:spcPct val="150000"/>
              </a:lnSpc>
              <a:buFontTx/>
              <a:buNone/>
              <a:defRPr/>
            </a:pPr>
            <a:endParaRPr lang="zh-CN" altLang="en-US" sz="6600" b="1" kern="0" dirty="0">
              <a:solidFill>
                <a:srgbClr val="FFFFFF"/>
              </a:solidFill>
              <a:latin typeface="微软雅黑" panose="020B0503020204020204" pitchFamily="34" charset="-122"/>
              <a:ea typeface="微软雅黑" panose="020B0503020204020204" pitchFamily="34" charset="-122"/>
            </a:endParaRPr>
          </a:p>
        </p:txBody>
      </p:sp>
      <p:pic>
        <p:nvPicPr>
          <p:cNvPr id="16" name="图片 1" descr="VI-应用部分 -B1办公用品01-转曲CS5-03">
            <a:extLst>
              <a:ext uri="{FF2B5EF4-FFF2-40B4-BE49-F238E27FC236}">
                <a16:creationId xmlns:a16="http://schemas.microsoft.com/office/drawing/2014/main" id="{E6712782-F182-419B-A810-6162A6D33B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528416"/>
            <a:ext cx="1921056" cy="20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标题 1">
            <a:extLst>
              <a:ext uri="{FF2B5EF4-FFF2-40B4-BE49-F238E27FC236}">
                <a16:creationId xmlns:a16="http://schemas.microsoft.com/office/drawing/2014/main" id="{8BC2D262-B737-4EC8-AD99-4BAEF7380966}"/>
              </a:ext>
            </a:extLst>
          </p:cNvPr>
          <p:cNvSpPr>
            <a:spLocks noGrp="1"/>
          </p:cNvSpPr>
          <p:nvPr>
            <p:ph type="ctrTitle"/>
          </p:nvPr>
        </p:nvSpPr>
        <p:spPr>
          <a:xfrm>
            <a:off x="1921056" y="2166759"/>
            <a:ext cx="7222944" cy="707886"/>
          </a:xfrm>
          <a:prstGeom prst="rect">
            <a:avLst/>
          </a:prstGeom>
        </p:spPr>
        <p:txBody>
          <a:bodyPr anchor="ctr" anchorCtr="0">
            <a:spAutoFit/>
          </a:bodyPr>
          <a:lstStyle>
            <a:lvl1pPr algn="ctr">
              <a:lnSpc>
                <a:spcPct val="100000"/>
              </a:lnSpc>
              <a:defRPr sz="4000" b="1" spc="300">
                <a:solidFill>
                  <a:schemeClr val="bg1"/>
                </a:solidFill>
                <a:latin typeface="+mj-ea"/>
                <a:ea typeface="+mj-ea"/>
              </a:defRPr>
            </a:lvl1pPr>
          </a:lstStyle>
          <a:p>
            <a:r>
              <a:rPr lang="zh-CN" altLang="en-US" dirty="0"/>
              <a:t>单击此处编辑母版标题样式</a:t>
            </a:r>
          </a:p>
        </p:txBody>
      </p:sp>
      <p:sp>
        <p:nvSpPr>
          <p:cNvPr id="23" name="副标题 2">
            <a:extLst>
              <a:ext uri="{FF2B5EF4-FFF2-40B4-BE49-F238E27FC236}">
                <a16:creationId xmlns:a16="http://schemas.microsoft.com/office/drawing/2014/main" id="{3A358402-A844-40E0-A511-D625A713814A}"/>
              </a:ext>
            </a:extLst>
          </p:cNvPr>
          <p:cNvSpPr>
            <a:spLocks noGrp="1"/>
          </p:cNvSpPr>
          <p:nvPr>
            <p:ph type="subTitle" idx="1"/>
          </p:nvPr>
        </p:nvSpPr>
        <p:spPr>
          <a:xfrm>
            <a:off x="1" y="4076701"/>
            <a:ext cx="9143999" cy="369332"/>
          </a:xfrm>
          <a:prstGeom prst="rect">
            <a:avLst/>
          </a:prstGeom>
        </p:spPr>
        <p:txBody>
          <a:bodyPr wrap="square" anchor="ctr" anchorCtr="0">
            <a:spAutoFit/>
          </a:bodyPr>
          <a:lstStyle>
            <a:lvl1pPr marL="0" indent="0" algn="ctr">
              <a:lnSpc>
                <a:spcPct val="100000"/>
              </a:lnSpc>
              <a:spcBef>
                <a:spcPts val="0"/>
              </a:spcBef>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2476739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6" name="梯形 15">
            <a:extLst>
              <a:ext uri="{FF2B5EF4-FFF2-40B4-BE49-F238E27FC236}">
                <a16:creationId xmlns:a16="http://schemas.microsoft.com/office/drawing/2014/main" id="{223D6764-E41B-4B64-8683-50851AD4A90C}"/>
              </a:ext>
            </a:extLst>
          </p:cNvPr>
          <p:cNvSpPr/>
          <p:nvPr userDrawn="1"/>
        </p:nvSpPr>
        <p:spPr>
          <a:xfrm flipH="1">
            <a:off x="864000" y="1831451"/>
            <a:ext cx="8280000" cy="1440000"/>
          </a:xfrm>
          <a:prstGeom prst="trapezoid">
            <a:avLst>
              <a:gd name="adj" fmla="val 43992"/>
            </a:avLst>
          </a:prstGeom>
          <a:gradFill flip="none" rotWithShape="1">
            <a:gsLst>
              <a:gs pos="0">
                <a:schemeClr val="accent1">
                  <a:shade val="30000"/>
                  <a:satMod val="115000"/>
                </a:schemeClr>
              </a:gs>
              <a:gs pos="50000">
                <a:schemeClr val="accent1">
                  <a:shade val="67500"/>
                  <a:satMod val="11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梯形 16">
            <a:extLst>
              <a:ext uri="{FF2B5EF4-FFF2-40B4-BE49-F238E27FC236}">
                <a16:creationId xmlns:a16="http://schemas.microsoft.com/office/drawing/2014/main" id="{2B6CB1D8-055F-4FF9-8DAE-AD3810B9A65F}"/>
              </a:ext>
            </a:extLst>
          </p:cNvPr>
          <p:cNvSpPr/>
          <p:nvPr userDrawn="1"/>
        </p:nvSpPr>
        <p:spPr>
          <a:xfrm flipV="1">
            <a:off x="0" y="1528414"/>
            <a:ext cx="1980000" cy="1260001"/>
          </a:xfrm>
          <a:custGeom>
            <a:avLst/>
            <a:gdLst>
              <a:gd name="connsiteX0" fmla="*/ 0 w 2687540"/>
              <a:gd name="connsiteY0" fmla="*/ 1260000 h 1260000"/>
              <a:gd name="connsiteX1" fmla="*/ 554299 w 2687540"/>
              <a:gd name="connsiteY1" fmla="*/ 0 h 1260000"/>
              <a:gd name="connsiteX2" fmla="*/ 2133241 w 2687540"/>
              <a:gd name="connsiteY2" fmla="*/ 0 h 1260000"/>
              <a:gd name="connsiteX3" fmla="*/ 2687540 w 2687540"/>
              <a:gd name="connsiteY3" fmla="*/ 1260000 h 1260000"/>
              <a:gd name="connsiteX4" fmla="*/ 0 w 2687540"/>
              <a:gd name="connsiteY4" fmla="*/ 1260000 h 1260000"/>
              <a:gd name="connsiteX0" fmla="*/ 0 w 2687540"/>
              <a:gd name="connsiteY0" fmla="*/ 1260000 h 1260000"/>
              <a:gd name="connsiteX1" fmla="*/ 13611 w 2687540"/>
              <a:gd name="connsiteY1" fmla="*/ 7951 h 1260000"/>
              <a:gd name="connsiteX2" fmla="*/ 2133241 w 2687540"/>
              <a:gd name="connsiteY2" fmla="*/ 0 h 1260000"/>
              <a:gd name="connsiteX3" fmla="*/ 2687540 w 2687540"/>
              <a:gd name="connsiteY3" fmla="*/ 1260000 h 1260000"/>
              <a:gd name="connsiteX4" fmla="*/ 0 w 2687540"/>
              <a:gd name="connsiteY4" fmla="*/ 1260000 h 1260000"/>
              <a:gd name="connsiteX0" fmla="*/ 2292 w 2689832"/>
              <a:gd name="connsiteY0" fmla="*/ 1260000 h 1260000"/>
              <a:gd name="connsiteX1" fmla="*/ 0 w 2689832"/>
              <a:gd name="connsiteY1" fmla="*/ 7951 h 1260000"/>
              <a:gd name="connsiteX2" fmla="*/ 2135533 w 2689832"/>
              <a:gd name="connsiteY2" fmla="*/ 0 h 1260000"/>
              <a:gd name="connsiteX3" fmla="*/ 2689832 w 2689832"/>
              <a:gd name="connsiteY3" fmla="*/ 1260000 h 1260000"/>
              <a:gd name="connsiteX4" fmla="*/ 2292 w 2689832"/>
              <a:gd name="connsiteY4" fmla="*/ 1260000 h 1260000"/>
              <a:gd name="connsiteX0" fmla="*/ 0 w 2687540"/>
              <a:gd name="connsiteY0" fmla="*/ 1260001 h 1260001"/>
              <a:gd name="connsiteX1" fmla="*/ 5659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5659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2661 w 2690201"/>
              <a:gd name="connsiteY0" fmla="*/ 1260001 h 1260001"/>
              <a:gd name="connsiteX1" fmla="*/ 368 w 2690201"/>
              <a:gd name="connsiteY1" fmla="*/ 0 h 1260001"/>
              <a:gd name="connsiteX2" fmla="*/ 2135902 w 2690201"/>
              <a:gd name="connsiteY2" fmla="*/ 1 h 1260001"/>
              <a:gd name="connsiteX3" fmla="*/ 2690201 w 2690201"/>
              <a:gd name="connsiteY3" fmla="*/ 1260001 h 1260001"/>
              <a:gd name="connsiteX4" fmla="*/ 2661 w 2690201"/>
              <a:gd name="connsiteY4" fmla="*/ 1260001 h 1260001"/>
              <a:gd name="connsiteX0" fmla="*/ 2661 w 2690201"/>
              <a:gd name="connsiteY0" fmla="*/ 1260001 h 1260001"/>
              <a:gd name="connsiteX1" fmla="*/ 368 w 2690201"/>
              <a:gd name="connsiteY1" fmla="*/ 0 h 1260001"/>
              <a:gd name="connsiteX2" fmla="*/ 2135902 w 2690201"/>
              <a:gd name="connsiteY2" fmla="*/ 1 h 1260001"/>
              <a:gd name="connsiteX3" fmla="*/ 2690201 w 2690201"/>
              <a:gd name="connsiteY3" fmla="*/ 1260001 h 1260001"/>
              <a:gd name="connsiteX4" fmla="*/ 2661 w 2690201"/>
              <a:gd name="connsiteY4" fmla="*/ 1260001 h 1260001"/>
              <a:gd name="connsiteX0" fmla="*/ 0 w 2687540"/>
              <a:gd name="connsiteY0" fmla="*/ 1260001 h 1260001"/>
              <a:gd name="connsiteX1" fmla="*/ 5659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5659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2661 w 2690201"/>
              <a:gd name="connsiteY0" fmla="*/ 1260001 h 1260001"/>
              <a:gd name="connsiteX1" fmla="*/ 368 w 2690201"/>
              <a:gd name="connsiteY1" fmla="*/ 0 h 1260001"/>
              <a:gd name="connsiteX2" fmla="*/ 2135902 w 2690201"/>
              <a:gd name="connsiteY2" fmla="*/ 1 h 1260001"/>
              <a:gd name="connsiteX3" fmla="*/ 2690201 w 2690201"/>
              <a:gd name="connsiteY3" fmla="*/ 1260001 h 1260001"/>
              <a:gd name="connsiteX4" fmla="*/ 2661 w 2690201"/>
              <a:gd name="connsiteY4" fmla="*/ 1260001 h 1260001"/>
              <a:gd name="connsiteX0" fmla="*/ 2661 w 2690201"/>
              <a:gd name="connsiteY0" fmla="*/ 1260001 h 1260001"/>
              <a:gd name="connsiteX1" fmla="*/ 368 w 2690201"/>
              <a:gd name="connsiteY1" fmla="*/ 0 h 1260001"/>
              <a:gd name="connsiteX2" fmla="*/ 2135902 w 2690201"/>
              <a:gd name="connsiteY2" fmla="*/ 1 h 1260001"/>
              <a:gd name="connsiteX3" fmla="*/ 2690201 w 2690201"/>
              <a:gd name="connsiteY3" fmla="*/ 1260001 h 1260001"/>
              <a:gd name="connsiteX4" fmla="*/ 2661 w 2690201"/>
              <a:gd name="connsiteY4" fmla="*/ 1260001 h 1260001"/>
              <a:gd name="connsiteX0" fmla="*/ 0 w 2687540"/>
              <a:gd name="connsiteY0" fmla="*/ 1260001 h 1260001"/>
              <a:gd name="connsiteX1" fmla="*/ 5052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1380 w 2687540"/>
              <a:gd name="connsiteY1" fmla="*/ 0 h 1260001"/>
              <a:gd name="connsiteX2" fmla="*/ 2133241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1380 w 2687540"/>
              <a:gd name="connsiteY1" fmla="*/ 0 h 1260001"/>
              <a:gd name="connsiteX2" fmla="*/ 2069593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1380 w 2687540"/>
              <a:gd name="connsiteY1" fmla="*/ 0 h 1260001"/>
              <a:gd name="connsiteX2" fmla="*/ 1952904 w 2687540"/>
              <a:gd name="connsiteY2" fmla="*/ 1 h 1260001"/>
              <a:gd name="connsiteX3" fmla="*/ 2687540 w 2687540"/>
              <a:gd name="connsiteY3" fmla="*/ 1260001 h 1260001"/>
              <a:gd name="connsiteX4" fmla="*/ 0 w 2687540"/>
              <a:gd name="connsiteY4" fmla="*/ 1260001 h 1260001"/>
              <a:gd name="connsiteX0" fmla="*/ 0 w 2687540"/>
              <a:gd name="connsiteY0" fmla="*/ 1260001 h 1260001"/>
              <a:gd name="connsiteX1" fmla="*/ 1380 w 2687540"/>
              <a:gd name="connsiteY1" fmla="*/ 0 h 1260001"/>
              <a:gd name="connsiteX2" fmla="*/ 1942296 w 2687540"/>
              <a:gd name="connsiteY2" fmla="*/ 1 h 1260001"/>
              <a:gd name="connsiteX3" fmla="*/ 2687540 w 2687540"/>
              <a:gd name="connsiteY3" fmla="*/ 1260001 h 1260001"/>
              <a:gd name="connsiteX4" fmla="*/ 0 w 2687540"/>
              <a:gd name="connsiteY4" fmla="*/ 1260001 h 126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540" h="1260001">
                <a:moveTo>
                  <a:pt x="0" y="1260001"/>
                </a:moveTo>
                <a:cubicBezTo>
                  <a:pt x="1886" y="840001"/>
                  <a:pt x="-506" y="420000"/>
                  <a:pt x="1380" y="0"/>
                </a:cubicBezTo>
                <a:lnTo>
                  <a:pt x="1942296" y="1"/>
                </a:lnTo>
                <a:lnTo>
                  <a:pt x="2687540" y="1260001"/>
                </a:lnTo>
                <a:lnTo>
                  <a:pt x="0" y="1260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zh-CN" altLang="en-US"/>
          </a:p>
        </p:txBody>
      </p:sp>
      <p:pic>
        <p:nvPicPr>
          <p:cNvPr id="4" name="图片 1" descr="VI-应用部分 -B1办公用品01-转曲CS5-03">
            <a:extLst>
              <a:ext uri="{FF2B5EF4-FFF2-40B4-BE49-F238E27FC236}">
                <a16:creationId xmlns:a16="http://schemas.microsoft.com/office/drawing/2014/main" id="{5D684C23-37E6-484B-9D62-269FDA2FCAD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00" b="3000"/>
          <a:stretch/>
        </p:blipFill>
        <p:spPr bwMode="auto">
          <a:xfrm>
            <a:off x="7344000" y="1671750"/>
            <a:ext cx="180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98FAAB51-BE83-4618-A659-20080E136D0F}"/>
              </a:ext>
            </a:extLst>
          </p:cNvPr>
          <p:cNvSpPr/>
          <p:nvPr userDrawn="1"/>
        </p:nvSpPr>
        <p:spPr>
          <a:xfrm>
            <a:off x="0" y="5092030"/>
            <a:ext cx="9144002" cy="51470"/>
          </a:xfrm>
          <a:prstGeom prst="rect">
            <a:avLst/>
          </a:pr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326061CD-45BB-44E2-A5CE-ED6CAC324077}"/>
              </a:ext>
            </a:extLst>
          </p:cNvPr>
          <p:cNvGrpSpPr/>
          <p:nvPr userDrawn="1"/>
        </p:nvGrpSpPr>
        <p:grpSpPr>
          <a:xfrm>
            <a:off x="0" y="5092030"/>
            <a:ext cx="377975" cy="260649"/>
            <a:chOff x="0" y="5020022"/>
            <a:chExt cx="377975" cy="260649"/>
          </a:xfrm>
        </p:grpSpPr>
        <p:sp>
          <p:nvSpPr>
            <p:cNvPr id="7" name="直角三角形 6">
              <a:extLst>
                <a:ext uri="{FF2B5EF4-FFF2-40B4-BE49-F238E27FC236}">
                  <a16:creationId xmlns:a16="http://schemas.microsoft.com/office/drawing/2014/main" id="{34E11D3B-EF5B-448D-9BFF-2C5B1CC36A1A}"/>
                </a:ext>
              </a:extLst>
            </p:cNvPr>
            <p:cNvSpPr/>
            <p:nvPr userDrawn="1"/>
          </p:nvSpPr>
          <p:spPr>
            <a:xfrm flipV="1">
              <a:off x="0" y="5020023"/>
              <a:ext cx="197768" cy="260648"/>
            </a:xfrm>
            <a:prstGeom prst="rtTriangle">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899EBA9E-1CE1-42D7-B6C2-9F6607A6B8E0}"/>
                </a:ext>
              </a:extLst>
            </p:cNvPr>
            <p:cNvSpPr/>
            <p:nvPr userDrawn="1"/>
          </p:nvSpPr>
          <p:spPr>
            <a:xfrm flipH="1" flipV="1">
              <a:off x="35496" y="5020023"/>
              <a:ext cx="277452" cy="260648"/>
            </a:xfrm>
            <a:prstGeom prst="parallelogram">
              <a:avLst>
                <a:gd name="adj" fmla="val 75725"/>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id="{5FE84C8B-619C-49DC-92A6-3E8A21369414}"/>
                </a:ext>
              </a:extLst>
            </p:cNvPr>
            <p:cNvSpPr/>
            <p:nvPr userDrawn="1"/>
          </p:nvSpPr>
          <p:spPr>
            <a:xfrm flipH="1" flipV="1">
              <a:off x="161951" y="5020022"/>
              <a:ext cx="216024" cy="260649"/>
            </a:xfrm>
            <a:prstGeom prst="parallelogram">
              <a:avLst>
                <a:gd name="adj" fmla="val 82083"/>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51D7C5FE-AA07-41A2-83F3-44284E185921}"/>
              </a:ext>
            </a:extLst>
          </p:cNvPr>
          <p:cNvSpPr/>
          <p:nvPr userDrawn="1"/>
        </p:nvSpPr>
        <p:spPr>
          <a:xfrm>
            <a:off x="0" y="-2697"/>
            <a:ext cx="9144002" cy="51470"/>
          </a:xfrm>
          <a:prstGeom prst="rect">
            <a:avLst/>
          </a:pr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25B6B6F7-2250-4A1E-BED3-F31DAC66940B}"/>
              </a:ext>
            </a:extLst>
          </p:cNvPr>
          <p:cNvGrpSpPr/>
          <p:nvPr userDrawn="1"/>
        </p:nvGrpSpPr>
        <p:grpSpPr>
          <a:xfrm flipH="1" flipV="1">
            <a:off x="8766025" y="-211876"/>
            <a:ext cx="377975" cy="260649"/>
            <a:chOff x="0" y="5020022"/>
            <a:chExt cx="377975" cy="260649"/>
          </a:xfrm>
        </p:grpSpPr>
        <p:sp>
          <p:nvSpPr>
            <p:cNvPr id="12" name="直角三角形 11">
              <a:extLst>
                <a:ext uri="{FF2B5EF4-FFF2-40B4-BE49-F238E27FC236}">
                  <a16:creationId xmlns:a16="http://schemas.microsoft.com/office/drawing/2014/main" id="{67B8E50F-0388-4F8F-93A7-9B1CD4480C9B}"/>
                </a:ext>
              </a:extLst>
            </p:cNvPr>
            <p:cNvSpPr/>
            <p:nvPr userDrawn="1"/>
          </p:nvSpPr>
          <p:spPr>
            <a:xfrm flipV="1">
              <a:off x="0" y="5020023"/>
              <a:ext cx="197768" cy="260648"/>
            </a:xfrm>
            <a:prstGeom prst="rtTriangle">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平行四边形 12">
              <a:extLst>
                <a:ext uri="{FF2B5EF4-FFF2-40B4-BE49-F238E27FC236}">
                  <a16:creationId xmlns:a16="http://schemas.microsoft.com/office/drawing/2014/main" id="{88572A9E-953F-45D1-800A-EB466DD9E8C7}"/>
                </a:ext>
              </a:extLst>
            </p:cNvPr>
            <p:cNvSpPr/>
            <p:nvPr userDrawn="1"/>
          </p:nvSpPr>
          <p:spPr>
            <a:xfrm flipH="1" flipV="1">
              <a:off x="35496" y="5020023"/>
              <a:ext cx="277452" cy="260648"/>
            </a:xfrm>
            <a:prstGeom prst="parallelogram">
              <a:avLst>
                <a:gd name="adj" fmla="val 75725"/>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id="{DB5C64FE-2CF7-4008-8F6E-E0EF6D120803}"/>
                </a:ext>
              </a:extLst>
            </p:cNvPr>
            <p:cNvSpPr/>
            <p:nvPr userDrawn="1"/>
          </p:nvSpPr>
          <p:spPr>
            <a:xfrm flipH="1" flipV="1">
              <a:off x="161951" y="5020022"/>
              <a:ext cx="216024" cy="260649"/>
            </a:xfrm>
            <a:prstGeom prst="parallelogram">
              <a:avLst>
                <a:gd name="adj" fmla="val 82083"/>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标题 1">
            <a:extLst>
              <a:ext uri="{FF2B5EF4-FFF2-40B4-BE49-F238E27FC236}">
                <a16:creationId xmlns:a16="http://schemas.microsoft.com/office/drawing/2014/main" id="{B0BB3375-8C95-4BEA-BF8F-14369693082B}"/>
              </a:ext>
            </a:extLst>
          </p:cNvPr>
          <p:cNvSpPr>
            <a:spLocks noGrp="1"/>
          </p:cNvSpPr>
          <p:nvPr>
            <p:ph type="ctrTitle" hasCustomPrompt="1"/>
          </p:nvPr>
        </p:nvSpPr>
        <p:spPr>
          <a:xfrm>
            <a:off x="1879942" y="2154903"/>
            <a:ext cx="5384115" cy="830997"/>
          </a:xfrm>
          <a:prstGeom prst="rect">
            <a:avLst/>
          </a:prstGeom>
        </p:spPr>
        <p:txBody>
          <a:bodyPr wrap="square" anchor="ctr" anchorCtr="0">
            <a:spAutoFit/>
          </a:bodyPr>
          <a:lstStyle>
            <a:lvl1pPr algn="l">
              <a:lnSpc>
                <a:spcPct val="100000"/>
              </a:lnSpc>
              <a:defRPr sz="2400" b="1" spc="100" baseline="0">
                <a:solidFill>
                  <a:schemeClr val="bg1"/>
                </a:solidFill>
                <a:effectLst>
                  <a:outerShdw blurRad="38100" dist="38100" dir="2700000" algn="tl">
                    <a:srgbClr val="000000">
                      <a:alpha val="43137"/>
                    </a:srgbClr>
                  </a:outerShdw>
                </a:effectLst>
                <a:latin typeface="+mj-ea"/>
                <a:ea typeface="+mj-ea"/>
              </a:defRPr>
            </a:lvl1pPr>
          </a:lstStyle>
          <a:p>
            <a:r>
              <a:rPr lang="zh-CN" altLang="en-US" dirty="0"/>
              <a:t>单击此处</a:t>
            </a:r>
            <a:br>
              <a:rPr lang="en-US" altLang="zh-CN" dirty="0"/>
            </a:br>
            <a:r>
              <a:rPr lang="zh-CN" altLang="en-US" dirty="0"/>
              <a:t>编辑母版标题样式</a:t>
            </a:r>
          </a:p>
        </p:txBody>
      </p:sp>
    </p:spTree>
    <p:extLst>
      <p:ext uri="{BB962C8B-B14F-4D97-AF65-F5344CB8AC3E}">
        <p14:creationId xmlns:p14="http://schemas.microsoft.com/office/powerpoint/2010/main" val="273016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_1">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4C72634-349F-4E3C-85E4-041DD4368C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386" b="11364"/>
          <a:stretch/>
        </p:blipFill>
        <p:spPr>
          <a:xfrm>
            <a:off x="0" y="0"/>
            <a:ext cx="9144000" cy="648000"/>
          </a:xfrm>
          <a:prstGeom prst="rect">
            <a:avLst/>
          </a:prstGeom>
        </p:spPr>
      </p:pic>
      <p:cxnSp>
        <p:nvCxnSpPr>
          <p:cNvPr id="6" name="直接连接符 13">
            <a:extLst>
              <a:ext uri="{FF2B5EF4-FFF2-40B4-BE49-F238E27FC236}">
                <a16:creationId xmlns:a16="http://schemas.microsoft.com/office/drawing/2014/main" id="{91D427DB-940F-4208-90B5-0A957D8D0EC1}"/>
              </a:ext>
            </a:extLst>
          </p:cNvPr>
          <p:cNvCxnSpPr/>
          <p:nvPr userDrawn="1"/>
        </p:nvCxnSpPr>
        <p:spPr>
          <a:xfrm>
            <a:off x="0" y="5143500"/>
            <a:ext cx="914400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933575B0-C976-41F8-AEB7-A71561167ABF}"/>
              </a:ext>
            </a:extLst>
          </p:cNvPr>
          <p:cNvCxnSpPr/>
          <p:nvPr userDrawn="1"/>
        </p:nvCxnSpPr>
        <p:spPr>
          <a:xfrm>
            <a:off x="0" y="641197"/>
            <a:ext cx="914400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9B4A7EE-A5AF-4A76-A602-750634AC923D}"/>
              </a:ext>
            </a:extLst>
          </p:cNvPr>
          <p:cNvSpPr/>
          <p:nvPr userDrawn="1"/>
        </p:nvSpPr>
        <p:spPr>
          <a:xfrm>
            <a:off x="972000" y="0"/>
            <a:ext cx="7200000" cy="648000"/>
          </a:xfrm>
          <a:prstGeom prst="rect">
            <a:avLst/>
          </a:prstGeom>
          <a:solidFill>
            <a:schemeClr val="accent1"/>
          </a:solidFill>
          <a:ln w="25400" cap="flat" cmpd="sng" algn="ctr">
            <a:noFill/>
            <a:prstDash val="solid"/>
          </a:ln>
          <a:effectLst/>
        </p:spPr>
        <p:txBody>
          <a:bodyPr lIns="91431" tIns="45715" rIns="91431" bIns="45715" anchor="ctr"/>
          <a:lstStyle/>
          <a:p>
            <a:pPr algn="ctr">
              <a:lnSpc>
                <a:spcPct val="150000"/>
              </a:lnSpc>
              <a:buFontTx/>
              <a:buNone/>
              <a:defRPr/>
            </a:pPr>
            <a:endParaRPr lang="zh-CN" altLang="en-US" sz="6600" b="1" kern="0" dirty="0">
              <a:solidFill>
                <a:srgbClr val="FFFFFF"/>
              </a:solidFill>
              <a:latin typeface="微软雅黑" panose="020B0503020204020204" pitchFamily="34" charset="-122"/>
              <a:ea typeface="微软雅黑" panose="020B0503020204020204" pitchFamily="34" charset="-122"/>
            </a:endParaRPr>
          </a:p>
        </p:txBody>
      </p:sp>
      <p:sp>
        <p:nvSpPr>
          <p:cNvPr id="9" name="标题 1">
            <a:extLst>
              <a:ext uri="{FF2B5EF4-FFF2-40B4-BE49-F238E27FC236}">
                <a16:creationId xmlns:a16="http://schemas.microsoft.com/office/drawing/2014/main" id="{86A427A8-0CA6-474E-967B-17E3DC0292ED}"/>
              </a:ext>
            </a:extLst>
          </p:cNvPr>
          <p:cNvSpPr>
            <a:spLocks noGrp="1"/>
          </p:cNvSpPr>
          <p:nvPr>
            <p:ph type="ctrTitle"/>
          </p:nvPr>
        </p:nvSpPr>
        <p:spPr>
          <a:xfrm>
            <a:off x="972000" y="89766"/>
            <a:ext cx="7200000" cy="461665"/>
          </a:xfrm>
          <a:prstGeom prst="rect">
            <a:avLst/>
          </a:prstGeom>
        </p:spPr>
        <p:txBody>
          <a:bodyPr wrap="square" anchor="ctr" anchorCtr="0">
            <a:spAutoFit/>
          </a:bodyPr>
          <a:lstStyle>
            <a:lvl1pPr algn="ctr">
              <a:lnSpc>
                <a:spcPct val="100000"/>
              </a:lnSpc>
              <a:defRPr sz="2400" b="1" spc="100" baseline="0">
                <a:solidFill>
                  <a:schemeClr val="bg1"/>
                </a:solidFill>
                <a:effectLst>
                  <a:outerShdw blurRad="38100" dist="38100" dir="2700000" algn="tl">
                    <a:srgbClr val="000000">
                      <a:alpha val="43137"/>
                    </a:srgbClr>
                  </a:outerShdw>
                </a:effectLst>
                <a:latin typeface="+mj-ea"/>
                <a:ea typeface="+mj-ea"/>
              </a:defRPr>
            </a:lvl1pPr>
          </a:lstStyle>
          <a:p>
            <a:r>
              <a:rPr lang="zh-CN" altLang="en-US" dirty="0"/>
              <a:t>单击此处编辑母版标题样式</a:t>
            </a:r>
          </a:p>
        </p:txBody>
      </p:sp>
    </p:spTree>
    <p:extLst>
      <p:ext uri="{BB962C8B-B14F-4D97-AF65-F5344CB8AC3E}">
        <p14:creationId xmlns:p14="http://schemas.microsoft.com/office/powerpoint/2010/main" val="398737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_2">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1D9D1B-F8EF-4BC3-8DC2-A500FA53B6B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2237"/>
          <a:stretch/>
        </p:blipFill>
        <p:spPr>
          <a:xfrm flipH="1" flipV="1">
            <a:off x="0" y="-1"/>
            <a:ext cx="8892480" cy="611336"/>
          </a:xfrm>
          <a:prstGeom prst="rect">
            <a:avLst/>
          </a:prstGeom>
        </p:spPr>
      </p:pic>
      <p:sp>
        <p:nvSpPr>
          <p:cNvPr id="6" name="矩形 5">
            <a:extLst>
              <a:ext uri="{FF2B5EF4-FFF2-40B4-BE49-F238E27FC236}">
                <a16:creationId xmlns:a16="http://schemas.microsoft.com/office/drawing/2014/main" id="{A7F649E1-BB65-418A-B5A3-DDEDF22EF0D2}"/>
              </a:ext>
            </a:extLst>
          </p:cNvPr>
          <p:cNvSpPr/>
          <p:nvPr userDrawn="1"/>
        </p:nvSpPr>
        <p:spPr>
          <a:xfrm>
            <a:off x="-3413" y="5020022"/>
            <a:ext cx="9144002" cy="51470"/>
          </a:xfrm>
          <a:prstGeom prst="rect">
            <a:avLst/>
          </a:prstGeom>
          <a:solidFill>
            <a:srgbClr val="A32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32776313-41CA-46C5-91D5-91FFA16576A3}"/>
              </a:ext>
            </a:extLst>
          </p:cNvPr>
          <p:cNvGrpSpPr/>
          <p:nvPr userDrawn="1"/>
        </p:nvGrpSpPr>
        <p:grpSpPr>
          <a:xfrm>
            <a:off x="0" y="5020022"/>
            <a:ext cx="377975" cy="260649"/>
            <a:chOff x="0" y="5020022"/>
            <a:chExt cx="377975" cy="260649"/>
          </a:xfrm>
        </p:grpSpPr>
        <p:sp>
          <p:nvSpPr>
            <p:cNvPr id="7" name="直角三角形 6">
              <a:extLst>
                <a:ext uri="{FF2B5EF4-FFF2-40B4-BE49-F238E27FC236}">
                  <a16:creationId xmlns:a16="http://schemas.microsoft.com/office/drawing/2014/main" id="{53ECF7BC-3EEF-41B0-982E-2F03B5AB1763}"/>
                </a:ext>
              </a:extLst>
            </p:cNvPr>
            <p:cNvSpPr/>
            <p:nvPr userDrawn="1"/>
          </p:nvSpPr>
          <p:spPr>
            <a:xfrm flipV="1">
              <a:off x="0" y="5020023"/>
              <a:ext cx="197768" cy="260648"/>
            </a:xfrm>
            <a:prstGeom prst="rtTriangle">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6D9BF99C-31BF-419F-93DA-12159FE83B05}"/>
                </a:ext>
              </a:extLst>
            </p:cNvPr>
            <p:cNvSpPr/>
            <p:nvPr userDrawn="1"/>
          </p:nvSpPr>
          <p:spPr>
            <a:xfrm flipH="1" flipV="1">
              <a:off x="35496" y="5020023"/>
              <a:ext cx="277452" cy="260648"/>
            </a:xfrm>
            <a:prstGeom prst="parallelogram">
              <a:avLst>
                <a:gd name="adj" fmla="val 75725"/>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id="{54F15319-8F68-4F6B-AF27-B7F4BF2BB8C1}"/>
                </a:ext>
              </a:extLst>
            </p:cNvPr>
            <p:cNvSpPr/>
            <p:nvPr userDrawn="1"/>
          </p:nvSpPr>
          <p:spPr>
            <a:xfrm flipH="1" flipV="1">
              <a:off x="161951" y="5020022"/>
              <a:ext cx="216024" cy="260649"/>
            </a:xfrm>
            <a:prstGeom prst="parallelogram">
              <a:avLst>
                <a:gd name="adj" fmla="val 82083"/>
              </a:avLst>
            </a:prstGeom>
            <a:solidFill>
              <a:srgbClr val="BF9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58D376F3-1592-46C3-93AE-13629AD0F8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23824"/>
            <a:ext cx="587515" cy="587515"/>
          </a:xfrm>
          <a:prstGeom prst="rect">
            <a:avLst/>
          </a:prstGeom>
        </p:spPr>
      </p:pic>
      <p:pic>
        <p:nvPicPr>
          <p:cNvPr id="11" name="图片 10">
            <a:extLst>
              <a:ext uri="{FF2B5EF4-FFF2-40B4-BE49-F238E27FC236}">
                <a16:creationId xmlns:a16="http://schemas.microsoft.com/office/drawing/2014/main" id="{0157A0D3-8D14-4103-A9B1-DAE694AEB5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13565" y="38439"/>
            <a:ext cx="535167" cy="535167"/>
          </a:xfrm>
          <a:prstGeom prst="rect">
            <a:avLst/>
          </a:prstGeom>
        </p:spPr>
      </p:pic>
      <p:pic>
        <p:nvPicPr>
          <p:cNvPr id="12" name="图片 11">
            <a:extLst>
              <a:ext uri="{FF2B5EF4-FFF2-40B4-BE49-F238E27FC236}">
                <a16:creationId xmlns:a16="http://schemas.microsoft.com/office/drawing/2014/main" id="{B540A50C-09C8-499C-A577-C756A58578F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l="54859" t="74839" b="-3"/>
          <a:stretch/>
        </p:blipFill>
        <p:spPr>
          <a:xfrm flipH="1" flipV="1">
            <a:off x="7686541" y="611330"/>
            <a:ext cx="1454048" cy="125270"/>
          </a:xfrm>
          <a:prstGeom prst="rect">
            <a:avLst/>
          </a:prstGeom>
        </p:spPr>
      </p:pic>
      <p:sp>
        <p:nvSpPr>
          <p:cNvPr id="13" name="标题 1">
            <a:extLst>
              <a:ext uri="{FF2B5EF4-FFF2-40B4-BE49-F238E27FC236}">
                <a16:creationId xmlns:a16="http://schemas.microsoft.com/office/drawing/2014/main" id="{47BAE516-FED4-4DB4-8516-976EB8C44DF5}"/>
              </a:ext>
            </a:extLst>
          </p:cNvPr>
          <p:cNvSpPr>
            <a:spLocks noGrp="1"/>
          </p:cNvSpPr>
          <p:nvPr>
            <p:ph type="ctrTitle"/>
          </p:nvPr>
        </p:nvSpPr>
        <p:spPr>
          <a:xfrm>
            <a:off x="659384" y="73678"/>
            <a:ext cx="7200000" cy="461665"/>
          </a:xfrm>
          <a:prstGeom prst="rect">
            <a:avLst/>
          </a:prstGeom>
        </p:spPr>
        <p:txBody>
          <a:bodyPr wrap="square" anchor="ctr" anchorCtr="0">
            <a:spAutoFit/>
          </a:bodyPr>
          <a:lstStyle>
            <a:lvl1pPr algn="l">
              <a:lnSpc>
                <a:spcPct val="100000"/>
              </a:lnSpc>
              <a:defRPr sz="2400" b="1" spc="100" baseline="0">
                <a:solidFill>
                  <a:schemeClr val="bg1"/>
                </a:solidFill>
                <a:effectLst>
                  <a:outerShdw blurRad="38100" dist="38100" dir="2700000" algn="tl">
                    <a:srgbClr val="000000">
                      <a:alpha val="43137"/>
                    </a:srgbClr>
                  </a:outerShdw>
                </a:effectLst>
                <a:latin typeface="+mj-ea"/>
                <a:ea typeface="+mj-ea"/>
              </a:defRPr>
            </a:lvl1pPr>
          </a:lstStyle>
          <a:p>
            <a:r>
              <a:rPr lang="zh-CN" altLang="en-US" dirty="0"/>
              <a:t>单击此处编辑母版标题样式</a:t>
            </a:r>
          </a:p>
        </p:txBody>
      </p:sp>
    </p:spTree>
    <p:extLst>
      <p:ext uri="{BB962C8B-B14F-4D97-AF65-F5344CB8AC3E}">
        <p14:creationId xmlns:p14="http://schemas.microsoft.com/office/powerpoint/2010/main" val="267698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21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90818"/>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67" r:id="rId3"/>
    <p:sldLayoutId id="2147483673" r:id="rId4"/>
    <p:sldLayoutId id="2147483676" r:id="rId5"/>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B7EF1B-2654-497C-B003-573C5CB76516}"/>
              </a:ext>
            </a:extLst>
          </p:cNvPr>
          <p:cNvSpPr>
            <a:spLocks noGrp="1"/>
          </p:cNvSpPr>
          <p:nvPr>
            <p:ph type="ctrTitle"/>
          </p:nvPr>
        </p:nvSpPr>
        <p:spPr>
          <a:xfrm>
            <a:off x="1921056" y="2149542"/>
            <a:ext cx="7222944" cy="742319"/>
          </a:xfrm>
        </p:spPr>
        <p:txBody>
          <a:bodyPr/>
          <a:lstStyle/>
          <a:p>
            <a:pPr>
              <a:lnSpc>
                <a:spcPct val="130000"/>
              </a:lnSpc>
            </a:pPr>
            <a:r>
              <a:rPr lang="zh-CN" altLang="en-US" sz="3600" dirty="0"/>
              <a:t>上海中医药大学｜演示文稿模板</a:t>
            </a:r>
          </a:p>
        </p:txBody>
      </p:sp>
      <p:sp>
        <p:nvSpPr>
          <p:cNvPr id="3" name="副标题 2">
            <a:extLst>
              <a:ext uri="{FF2B5EF4-FFF2-40B4-BE49-F238E27FC236}">
                <a16:creationId xmlns:a16="http://schemas.microsoft.com/office/drawing/2014/main" id="{1DD17D8F-2E29-40FD-A0C4-2B564D74DAF3}"/>
              </a:ext>
            </a:extLst>
          </p:cNvPr>
          <p:cNvSpPr>
            <a:spLocks noGrp="1"/>
          </p:cNvSpPr>
          <p:nvPr>
            <p:ph type="subTitle" idx="1"/>
          </p:nvPr>
        </p:nvSpPr>
        <p:spPr/>
        <p:txBody>
          <a:bodyPr/>
          <a:lstStyle/>
          <a:p>
            <a:r>
              <a:rPr lang="zh-CN" altLang="en-US" dirty="0"/>
              <a:t>汇报人：</a:t>
            </a:r>
            <a:r>
              <a:rPr lang="en-US" altLang="zh-CN" dirty="0"/>
              <a:t>SHUTCM			</a:t>
            </a:r>
            <a:r>
              <a:rPr lang="zh-CN" altLang="en-US" dirty="0"/>
              <a:t>时间：</a:t>
            </a:r>
            <a:r>
              <a:rPr lang="en-US" altLang="zh-CN" dirty="0"/>
              <a:t>XXXX</a:t>
            </a:r>
            <a:r>
              <a:rPr lang="zh-CN" altLang="en-US" dirty="0"/>
              <a:t>年</a:t>
            </a:r>
            <a:r>
              <a:rPr lang="en-US" altLang="zh-CN" dirty="0"/>
              <a:t>XX</a:t>
            </a:r>
            <a:r>
              <a:rPr lang="zh-CN" altLang="en-US" dirty="0"/>
              <a:t>月</a:t>
            </a:r>
          </a:p>
        </p:txBody>
      </p:sp>
    </p:spTree>
    <p:extLst>
      <p:ext uri="{BB962C8B-B14F-4D97-AF65-F5344CB8AC3E}">
        <p14:creationId xmlns:p14="http://schemas.microsoft.com/office/powerpoint/2010/main" val="250398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F15D7E-4702-400E-BD57-2D42B2B28DAF}"/>
              </a:ext>
            </a:extLst>
          </p:cNvPr>
          <p:cNvSpPr>
            <a:spLocks noGrp="1"/>
          </p:cNvSpPr>
          <p:nvPr>
            <p:ph type="ctrTitle"/>
          </p:nvPr>
        </p:nvSpPr>
        <p:spPr/>
        <p:txBody>
          <a:bodyPr/>
          <a:lstStyle/>
          <a:p>
            <a:r>
              <a:rPr lang="zh-CN" altLang="en-US" dirty="0"/>
              <a:t>目　录</a:t>
            </a:r>
          </a:p>
        </p:txBody>
      </p:sp>
      <p:sp>
        <p:nvSpPr>
          <p:cNvPr id="3" name="文本框 2">
            <a:extLst>
              <a:ext uri="{FF2B5EF4-FFF2-40B4-BE49-F238E27FC236}">
                <a16:creationId xmlns:a16="http://schemas.microsoft.com/office/drawing/2014/main" id="{67BB18E9-15B1-4A05-951E-1257239D5A15}"/>
              </a:ext>
            </a:extLst>
          </p:cNvPr>
          <p:cNvSpPr txBox="1"/>
          <p:nvPr/>
        </p:nvSpPr>
        <p:spPr>
          <a:xfrm>
            <a:off x="3335737" y="1287979"/>
            <a:ext cx="2860078" cy="338554"/>
          </a:xfrm>
          <a:prstGeom prst="rect">
            <a:avLst/>
          </a:prstGeom>
          <a:noFill/>
        </p:spPr>
        <p:txBody>
          <a:bodyPr wrap="none" rtlCol="0">
            <a:spAutoFit/>
          </a:bodyPr>
          <a:lstStyle/>
          <a:p>
            <a:r>
              <a:rPr lang="zh-CN" altLang="en-US" sz="1600" b="1" spc="100" dirty="0"/>
              <a:t>添加章节标题 添加章节标题</a:t>
            </a:r>
          </a:p>
        </p:txBody>
      </p:sp>
      <p:grpSp>
        <p:nvGrpSpPr>
          <p:cNvPr id="8" name="组合 7">
            <a:extLst>
              <a:ext uri="{FF2B5EF4-FFF2-40B4-BE49-F238E27FC236}">
                <a16:creationId xmlns:a16="http://schemas.microsoft.com/office/drawing/2014/main" id="{5D0BBA14-B1C6-4E9F-AC64-90565891CD58}"/>
              </a:ext>
            </a:extLst>
          </p:cNvPr>
          <p:cNvGrpSpPr/>
          <p:nvPr/>
        </p:nvGrpSpPr>
        <p:grpSpPr>
          <a:xfrm>
            <a:off x="2304105" y="1133256"/>
            <a:ext cx="738000" cy="540000"/>
            <a:chOff x="1977292" y="1431823"/>
            <a:chExt cx="738000" cy="540000"/>
          </a:xfrm>
        </p:grpSpPr>
        <p:sp>
          <p:nvSpPr>
            <p:cNvPr id="7" name="平行四边形 6">
              <a:extLst>
                <a:ext uri="{FF2B5EF4-FFF2-40B4-BE49-F238E27FC236}">
                  <a16:creationId xmlns:a16="http://schemas.microsoft.com/office/drawing/2014/main" id="{66A4D47F-3E51-455C-8635-A606BA40AFEA}"/>
                </a:ext>
              </a:extLst>
            </p:cNvPr>
            <p:cNvSpPr/>
            <p:nvPr/>
          </p:nvSpPr>
          <p:spPr>
            <a:xfrm>
              <a:off x="2247292" y="1539823"/>
              <a:ext cx="468000" cy="432000"/>
            </a:xfrm>
            <a:prstGeom prst="parallelogram">
              <a:avLst>
                <a:gd name="adj" fmla="val 449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3786A37-A1A7-4F9F-904D-794CF629C4D1}"/>
                </a:ext>
              </a:extLst>
            </p:cNvPr>
            <p:cNvSpPr txBox="1"/>
            <p:nvPr/>
          </p:nvSpPr>
          <p:spPr>
            <a:xfrm>
              <a:off x="1977292" y="1431823"/>
              <a:ext cx="540000" cy="540000"/>
            </a:xfrm>
            <a:prstGeom prst="rect">
              <a:avLst/>
            </a:prstGeom>
            <a:solidFill>
              <a:schemeClr val="tx2"/>
            </a:solidFill>
          </p:spPr>
          <p:txBody>
            <a:bodyPr wrap="none" tIns="72000" bIns="72000" rtlCol="0" anchor="ctr" anchorCtr="1">
              <a:no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01</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9" name="组合 8">
            <a:extLst>
              <a:ext uri="{FF2B5EF4-FFF2-40B4-BE49-F238E27FC236}">
                <a16:creationId xmlns:a16="http://schemas.microsoft.com/office/drawing/2014/main" id="{1FFB456A-CDC1-41FE-8C7D-67DDD5DEDE93}"/>
              </a:ext>
            </a:extLst>
          </p:cNvPr>
          <p:cNvGrpSpPr/>
          <p:nvPr/>
        </p:nvGrpSpPr>
        <p:grpSpPr>
          <a:xfrm>
            <a:off x="2304105" y="2046712"/>
            <a:ext cx="738000" cy="540000"/>
            <a:chOff x="1977292" y="1431823"/>
            <a:chExt cx="738000" cy="540000"/>
          </a:xfrm>
        </p:grpSpPr>
        <p:sp>
          <p:nvSpPr>
            <p:cNvPr id="10" name="平行四边形 9">
              <a:extLst>
                <a:ext uri="{FF2B5EF4-FFF2-40B4-BE49-F238E27FC236}">
                  <a16:creationId xmlns:a16="http://schemas.microsoft.com/office/drawing/2014/main" id="{A19CFFF8-1108-43E5-A22C-360529AA7E99}"/>
                </a:ext>
              </a:extLst>
            </p:cNvPr>
            <p:cNvSpPr/>
            <p:nvPr/>
          </p:nvSpPr>
          <p:spPr>
            <a:xfrm>
              <a:off x="2247292" y="1539823"/>
              <a:ext cx="468000" cy="432000"/>
            </a:xfrm>
            <a:prstGeom prst="parallelogram">
              <a:avLst>
                <a:gd name="adj" fmla="val 449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334E1833-31BE-4966-8B8B-C2B91C20DE33}"/>
                </a:ext>
              </a:extLst>
            </p:cNvPr>
            <p:cNvSpPr txBox="1"/>
            <p:nvPr/>
          </p:nvSpPr>
          <p:spPr>
            <a:xfrm>
              <a:off x="1977292" y="1431823"/>
              <a:ext cx="540000" cy="540000"/>
            </a:xfrm>
            <a:prstGeom prst="rect">
              <a:avLst/>
            </a:prstGeom>
            <a:solidFill>
              <a:schemeClr val="tx2"/>
            </a:solidFill>
          </p:spPr>
          <p:txBody>
            <a:bodyPr wrap="none" tIns="72000" bIns="72000" rtlCol="0" anchor="ctr" anchorCtr="1">
              <a:no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02</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2" name="组合 11">
            <a:extLst>
              <a:ext uri="{FF2B5EF4-FFF2-40B4-BE49-F238E27FC236}">
                <a16:creationId xmlns:a16="http://schemas.microsoft.com/office/drawing/2014/main" id="{E0750603-435B-4CC6-8F4B-3E550C7C442C}"/>
              </a:ext>
            </a:extLst>
          </p:cNvPr>
          <p:cNvGrpSpPr/>
          <p:nvPr/>
        </p:nvGrpSpPr>
        <p:grpSpPr>
          <a:xfrm>
            <a:off x="2304105" y="2960550"/>
            <a:ext cx="738000" cy="540000"/>
            <a:chOff x="1977292" y="1431823"/>
            <a:chExt cx="738000" cy="540000"/>
          </a:xfrm>
        </p:grpSpPr>
        <p:sp>
          <p:nvSpPr>
            <p:cNvPr id="13" name="平行四边形 12">
              <a:extLst>
                <a:ext uri="{FF2B5EF4-FFF2-40B4-BE49-F238E27FC236}">
                  <a16:creationId xmlns:a16="http://schemas.microsoft.com/office/drawing/2014/main" id="{808B2438-9B24-4911-B088-38E752A117FF}"/>
                </a:ext>
              </a:extLst>
            </p:cNvPr>
            <p:cNvSpPr/>
            <p:nvPr/>
          </p:nvSpPr>
          <p:spPr>
            <a:xfrm>
              <a:off x="2247292" y="1539823"/>
              <a:ext cx="468000" cy="432000"/>
            </a:xfrm>
            <a:prstGeom prst="parallelogram">
              <a:avLst>
                <a:gd name="adj" fmla="val 449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F38A09F9-B8A4-4954-9F79-872AE88E3173}"/>
                </a:ext>
              </a:extLst>
            </p:cNvPr>
            <p:cNvSpPr txBox="1"/>
            <p:nvPr/>
          </p:nvSpPr>
          <p:spPr>
            <a:xfrm>
              <a:off x="1977292" y="1431823"/>
              <a:ext cx="540000" cy="540000"/>
            </a:xfrm>
            <a:prstGeom prst="rect">
              <a:avLst/>
            </a:prstGeom>
            <a:solidFill>
              <a:schemeClr val="tx2"/>
            </a:solidFill>
          </p:spPr>
          <p:txBody>
            <a:bodyPr wrap="none" tIns="72000" bIns="72000" rtlCol="0" anchor="ctr" anchorCtr="1">
              <a:no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03</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grpSp>
        <p:nvGrpSpPr>
          <p:cNvPr id="15" name="组合 14">
            <a:extLst>
              <a:ext uri="{FF2B5EF4-FFF2-40B4-BE49-F238E27FC236}">
                <a16:creationId xmlns:a16="http://schemas.microsoft.com/office/drawing/2014/main" id="{EE722022-7C28-4220-B680-DA5686C757C0}"/>
              </a:ext>
            </a:extLst>
          </p:cNvPr>
          <p:cNvGrpSpPr/>
          <p:nvPr/>
        </p:nvGrpSpPr>
        <p:grpSpPr>
          <a:xfrm>
            <a:off x="2304105" y="3874388"/>
            <a:ext cx="738000" cy="540000"/>
            <a:chOff x="1977292" y="1431823"/>
            <a:chExt cx="738000" cy="540000"/>
          </a:xfrm>
        </p:grpSpPr>
        <p:sp>
          <p:nvSpPr>
            <p:cNvPr id="16" name="平行四边形 15">
              <a:extLst>
                <a:ext uri="{FF2B5EF4-FFF2-40B4-BE49-F238E27FC236}">
                  <a16:creationId xmlns:a16="http://schemas.microsoft.com/office/drawing/2014/main" id="{2FEB2D21-D4D0-4557-9836-DE878B172A8D}"/>
                </a:ext>
              </a:extLst>
            </p:cNvPr>
            <p:cNvSpPr/>
            <p:nvPr/>
          </p:nvSpPr>
          <p:spPr>
            <a:xfrm>
              <a:off x="2247292" y="1539823"/>
              <a:ext cx="468000" cy="432000"/>
            </a:xfrm>
            <a:prstGeom prst="parallelogram">
              <a:avLst>
                <a:gd name="adj" fmla="val 449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973BB90-4E10-498E-B6A8-1E01C4208411}"/>
                </a:ext>
              </a:extLst>
            </p:cNvPr>
            <p:cNvSpPr txBox="1"/>
            <p:nvPr/>
          </p:nvSpPr>
          <p:spPr>
            <a:xfrm>
              <a:off x="1977292" y="1431823"/>
              <a:ext cx="540000" cy="540000"/>
            </a:xfrm>
            <a:prstGeom prst="rect">
              <a:avLst/>
            </a:prstGeom>
            <a:solidFill>
              <a:schemeClr val="tx2"/>
            </a:solidFill>
          </p:spPr>
          <p:txBody>
            <a:bodyPr wrap="none" tIns="72000" bIns="72000" rtlCol="0" anchor="ctr" anchorCtr="1">
              <a:noAutofit/>
            </a:bodyPr>
            <a:lstStyle/>
            <a:p>
              <a:r>
                <a:rPr lang="en-US" altLang="zh-CN" sz="2000" b="1" dirty="0">
                  <a:solidFill>
                    <a:schemeClr val="bg1"/>
                  </a:solidFill>
                  <a:latin typeface="Times New Roman" panose="02020603050405020304" pitchFamily="18" charset="0"/>
                  <a:cs typeface="Times New Roman" panose="02020603050405020304" pitchFamily="18" charset="0"/>
                </a:rPr>
                <a:t>04</a:t>
              </a:r>
              <a:endParaRPr lang="zh-CN" altLang="en-US" sz="2000" b="1" dirty="0">
                <a:solidFill>
                  <a:schemeClr val="bg1"/>
                </a:solidFill>
                <a:latin typeface="Times New Roman" panose="02020603050405020304" pitchFamily="18" charset="0"/>
                <a:cs typeface="Times New Roman" panose="02020603050405020304" pitchFamily="18" charset="0"/>
              </a:endParaRPr>
            </a:p>
          </p:txBody>
        </p:sp>
      </p:grpSp>
      <p:sp>
        <p:nvSpPr>
          <p:cNvPr id="18" name="文本框 17">
            <a:extLst>
              <a:ext uri="{FF2B5EF4-FFF2-40B4-BE49-F238E27FC236}">
                <a16:creationId xmlns:a16="http://schemas.microsoft.com/office/drawing/2014/main" id="{25933C33-ABA2-4F16-A07F-66149A5789D1}"/>
              </a:ext>
            </a:extLst>
          </p:cNvPr>
          <p:cNvSpPr txBox="1"/>
          <p:nvPr/>
        </p:nvSpPr>
        <p:spPr>
          <a:xfrm>
            <a:off x="3335737" y="2201435"/>
            <a:ext cx="2860078" cy="338554"/>
          </a:xfrm>
          <a:prstGeom prst="rect">
            <a:avLst/>
          </a:prstGeom>
          <a:noFill/>
        </p:spPr>
        <p:txBody>
          <a:bodyPr wrap="none" rtlCol="0">
            <a:spAutoFit/>
          </a:bodyPr>
          <a:lstStyle/>
          <a:p>
            <a:r>
              <a:rPr lang="zh-CN" altLang="en-US" sz="1600" b="1" spc="100" dirty="0"/>
              <a:t>添加章节标题 添加章节标题</a:t>
            </a:r>
          </a:p>
        </p:txBody>
      </p:sp>
      <p:sp>
        <p:nvSpPr>
          <p:cNvPr id="19" name="文本框 18">
            <a:extLst>
              <a:ext uri="{FF2B5EF4-FFF2-40B4-BE49-F238E27FC236}">
                <a16:creationId xmlns:a16="http://schemas.microsoft.com/office/drawing/2014/main" id="{82FFFDD4-78FF-4E90-95F3-4F1A1E9CD160}"/>
              </a:ext>
            </a:extLst>
          </p:cNvPr>
          <p:cNvSpPr txBox="1"/>
          <p:nvPr/>
        </p:nvSpPr>
        <p:spPr>
          <a:xfrm>
            <a:off x="3335737" y="3114891"/>
            <a:ext cx="1454244" cy="338554"/>
          </a:xfrm>
          <a:prstGeom prst="rect">
            <a:avLst/>
          </a:prstGeom>
          <a:noFill/>
        </p:spPr>
        <p:txBody>
          <a:bodyPr wrap="none" rtlCol="0">
            <a:spAutoFit/>
          </a:bodyPr>
          <a:lstStyle/>
          <a:p>
            <a:r>
              <a:rPr lang="en-US" altLang="zh-CN" sz="1600" b="1" spc="100" dirty="0"/>
              <a:t>……………………</a:t>
            </a:r>
            <a:endParaRPr lang="zh-CN" altLang="en-US" sz="1600" b="1" spc="100" dirty="0"/>
          </a:p>
        </p:txBody>
      </p:sp>
      <p:sp>
        <p:nvSpPr>
          <p:cNvPr id="20" name="文本框 19">
            <a:extLst>
              <a:ext uri="{FF2B5EF4-FFF2-40B4-BE49-F238E27FC236}">
                <a16:creationId xmlns:a16="http://schemas.microsoft.com/office/drawing/2014/main" id="{EF8A07B1-7055-47FB-B7F1-6FE9D33C525C}"/>
              </a:ext>
            </a:extLst>
          </p:cNvPr>
          <p:cNvSpPr txBox="1"/>
          <p:nvPr/>
        </p:nvSpPr>
        <p:spPr>
          <a:xfrm>
            <a:off x="3335737" y="4028347"/>
            <a:ext cx="819455" cy="338554"/>
          </a:xfrm>
          <a:prstGeom prst="rect">
            <a:avLst/>
          </a:prstGeom>
          <a:noFill/>
        </p:spPr>
        <p:txBody>
          <a:bodyPr wrap="none" rtlCol="0">
            <a:spAutoFit/>
          </a:bodyPr>
          <a:lstStyle/>
          <a:p>
            <a:r>
              <a:rPr lang="en-US" altLang="zh-CN" sz="1600" b="1" spc="100" dirty="0"/>
              <a:t>…………</a:t>
            </a:r>
            <a:endParaRPr lang="zh-CN" altLang="en-US" sz="1600" b="1" spc="100" dirty="0"/>
          </a:p>
        </p:txBody>
      </p:sp>
    </p:spTree>
    <p:extLst>
      <p:ext uri="{BB962C8B-B14F-4D97-AF65-F5344CB8AC3E}">
        <p14:creationId xmlns:p14="http://schemas.microsoft.com/office/powerpoint/2010/main" val="306295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10BB15C-5698-4924-9FF7-CA5B55A30B3E}"/>
              </a:ext>
            </a:extLst>
          </p:cNvPr>
          <p:cNvSpPr txBox="1"/>
          <p:nvPr/>
        </p:nvSpPr>
        <p:spPr>
          <a:xfrm>
            <a:off x="312948" y="1477187"/>
            <a:ext cx="1114408" cy="1362457"/>
          </a:xfrm>
          <a:prstGeom prst="rect">
            <a:avLst/>
          </a:prstGeom>
          <a:noFill/>
        </p:spPr>
        <p:txBody>
          <a:bodyPr wrap="none" tIns="36000" bIns="180000" rtlCol="0" anchor="ctr" anchorCtr="1">
            <a:spAutoFit/>
          </a:bodyPr>
          <a:lstStyle/>
          <a:p>
            <a:pPr algn="ctr" fontAlgn="base"/>
            <a:r>
              <a:rPr lang="en-US" altLang="zh-CN" sz="7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01</a:t>
            </a:r>
            <a:endParaRPr lang="zh-CN" altLang="en-US" sz="7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5" name="标题 4">
            <a:extLst>
              <a:ext uri="{FF2B5EF4-FFF2-40B4-BE49-F238E27FC236}">
                <a16:creationId xmlns:a16="http://schemas.microsoft.com/office/drawing/2014/main" id="{B9AD3138-5919-4441-BD42-5368B4BD5324}"/>
              </a:ext>
            </a:extLst>
          </p:cNvPr>
          <p:cNvSpPr>
            <a:spLocks noGrp="1"/>
          </p:cNvSpPr>
          <p:nvPr>
            <p:ph type="ctrTitle"/>
          </p:nvPr>
        </p:nvSpPr>
        <p:spPr>
          <a:xfrm>
            <a:off x="1879942" y="2154904"/>
            <a:ext cx="5384115" cy="830997"/>
          </a:xfrm>
        </p:spPr>
        <p:txBody>
          <a:bodyPr/>
          <a:lstStyle/>
          <a:p>
            <a:r>
              <a:rPr lang="zh-CN" altLang="en-US" dirty="0"/>
              <a:t>添加章节标题</a:t>
            </a:r>
            <a:br>
              <a:rPr lang="zh-CN" altLang="en-US" dirty="0"/>
            </a:br>
            <a:r>
              <a:rPr lang="zh-CN" altLang="en-US" dirty="0"/>
              <a:t>添加章节标题添加章节标题</a:t>
            </a:r>
          </a:p>
        </p:txBody>
      </p:sp>
    </p:spTree>
    <p:extLst>
      <p:ext uri="{BB962C8B-B14F-4D97-AF65-F5344CB8AC3E}">
        <p14:creationId xmlns:p14="http://schemas.microsoft.com/office/powerpoint/2010/main" val="237077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162EE41-C730-42EE-998A-5F6255E8E522}"/>
              </a:ext>
            </a:extLst>
          </p:cNvPr>
          <p:cNvSpPr>
            <a:spLocks noGrp="1"/>
          </p:cNvSpPr>
          <p:nvPr>
            <p:ph type="ctrTitle"/>
          </p:nvPr>
        </p:nvSpPr>
        <p:spPr/>
        <p:txBody>
          <a:bodyPr/>
          <a:lstStyle/>
          <a:p>
            <a:r>
              <a:rPr lang="zh-CN" altLang="en-US" dirty="0"/>
              <a:t>添加标题文字</a:t>
            </a:r>
          </a:p>
        </p:txBody>
      </p:sp>
      <p:grpSp>
        <p:nvGrpSpPr>
          <p:cNvPr id="16" name="Group 21">
            <a:extLst>
              <a:ext uri="{FF2B5EF4-FFF2-40B4-BE49-F238E27FC236}">
                <a16:creationId xmlns:a16="http://schemas.microsoft.com/office/drawing/2014/main" id="{D53F07F8-266F-4697-8497-E091B9FBFF40}"/>
              </a:ext>
            </a:extLst>
          </p:cNvPr>
          <p:cNvGrpSpPr/>
          <p:nvPr/>
        </p:nvGrpSpPr>
        <p:grpSpPr>
          <a:xfrm>
            <a:off x="5067152" y="3422381"/>
            <a:ext cx="2902381" cy="645054"/>
            <a:chOff x="6760059" y="4457519"/>
            <a:chExt cx="3869841" cy="860072"/>
          </a:xfrm>
          <a:solidFill>
            <a:schemeClr val="accent4"/>
          </a:solidFill>
        </p:grpSpPr>
        <p:sp>
          <p:nvSpPr>
            <p:cNvPr id="17" name="Shape 545">
              <a:extLst>
                <a:ext uri="{FF2B5EF4-FFF2-40B4-BE49-F238E27FC236}">
                  <a16:creationId xmlns:a16="http://schemas.microsoft.com/office/drawing/2014/main" id="{BD2C5B25-93DB-4CBA-A1E1-7D8E534D82E9}"/>
                </a:ext>
              </a:extLst>
            </p:cNvPr>
            <p:cNvSpPr/>
            <p:nvPr/>
          </p:nvSpPr>
          <p:spPr>
            <a:xfrm>
              <a:off x="7276450" y="4671632"/>
              <a:ext cx="3353450" cy="644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dirty="0">
                <a:latin typeface="微软雅黑" panose="020B0503020204020204" pitchFamily="34" charset="-122"/>
                <a:ea typeface="微软雅黑" panose="020B0503020204020204" pitchFamily="34" charset="-122"/>
              </a:endParaRPr>
            </a:p>
          </p:txBody>
        </p:sp>
        <p:sp>
          <p:nvSpPr>
            <p:cNvPr id="18" name="Shape 546">
              <a:extLst>
                <a:ext uri="{FF2B5EF4-FFF2-40B4-BE49-F238E27FC236}">
                  <a16:creationId xmlns:a16="http://schemas.microsoft.com/office/drawing/2014/main" id="{BEB2319B-A629-460B-9E73-E16648A929DB}"/>
                </a:ext>
              </a:extLst>
            </p:cNvPr>
            <p:cNvSpPr/>
            <p:nvPr/>
          </p:nvSpPr>
          <p:spPr>
            <a:xfrm>
              <a:off x="6760059" y="4457519"/>
              <a:ext cx="516158"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03"/>
                  </a:lnTo>
                  <a:lnTo>
                    <a:pt x="2791" y="0"/>
                  </a:lnTo>
                  <a:lnTo>
                    <a:pt x="21600" y="5417"/>
                  </a:lnTo>
                  <a:cubicBezTo>
                    <a:pt x="21600" y="5417"/>
                    <a:pt x="21600" y="21600"/>
                    <a:pt x="21600" y="2160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grpSp>
        <p:nvGrpSpPr>
          <p:cNvPr id="45" name="组合 44">
            <a:extLst>
              <a:ext uri="{FF2B5EF4-FFF2-40B4-BE49-F238E27FC236}">
                <a16:creationId xmlns:a16="http://schemas.microsoft.com/office/drawing/2014/main" id="{89C7DB75-2CD6-4222-A1F4-65FCB79CD07B}"/>
              </a:ext>
            </a:extLst>
          </p:cNvPr>
          <p:cNvGrpSpPr/>
          <p:nvPr/>
        </p:nvGrpSpPr>
        <p:grpSpPr>
          <a:xfrm>
            <a:off x="1154029" y="1277279"/>
            <a:ext cx="2895652" cy="645054"/>
            <a:chOff x="1154029" y="1347614"/>
            <a:chExt cx="2895652" cy="645054"/>
          </a:xfrm>
        </p:grpSpPr>
        <p:grpSp>
          <p:nvGrpSpPr>
            <p:cNvPr id="13" name="Group 18">
              <a:extLst>
                <a:ext uri="{FF2B5EF4-FFF2-40B4-BE49-F238E27FC236}">
                  <a16:creationId xmlns:a16="http://schemas.microsoft.com/office/drawing/2014/main" id="{35DB489B-F41C-4A5A-9192-87E0D2286FFD}"/>
                </a:ext>
              </a:extLst>
            </p:cNvPr>
            <p:cNvGrpSpPr/>
            <p:nvPr/>
          </p:nvGrpSpPr>
          <p:grpSpPr>
            <a:xfrm>
              <a:off x="1159320" y="1347614"/>
              <a:ext cx="2890361" cy="645054"/>
              <a:chOff x="1545760" y="2152648"/>
              <a:chExt cx="3853814" cy="860072"/>
            </a:xfrm>
            <a:solidFill>
              <a:schemeClr val="accent4"/>
            </a:solidFill>
          </p:grpSpPr>
          <p:sp>
            <p:nvSpPr>
              <p:cNvPr id="14" name="Shape 542">
                <a:extLst>
                  <a:ext uri="{FF2B5EF4-FFF2-40B4-BE49-F238E27FC236}">
                    <a16:creationId xmlns:a16="http://schemas.microsoft.com/office/drawing/2014/main" id="{2A0349EE-B609-41EA-B07B-67287A2CF103}"/>
                  </a:ext>
                </a:extLst>
              </p:cNvPr>
              <p:cNvSpPr/>
              <p:nvPr/>
            </p:nvSpPr>
            <p:spPr>
              <a:xfrm>
                <a:off x="1545760" y="2152648"/>
                <a:ext cx="3344236" cy="644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15" name="Shape 543">
                <a:extLst>
                  <a:ext uri="{FF2B5EF4-FFF2-40B4-BE49-F238E27FC236}">
                    <a16:creationId xmlns:a16="http://schemas.microsoft.com/office/drawing/2014/main" id="{CEFE1C69-E5B4-4137-AA93-F238859221BA}"/>
                  </a:ext>
                </a:extLst>
              </p:cNvPr>
              <p:cNvSpPr/>
              <p:nvPr/>
            </p:nvSpPr>
            <p:spPr>
              <a:xfrm>
                <a:off x="4883415" y="2152648"/>
                <a:ext cx="516159" cy="86007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9997"/>
                    </a:lnTo>
                    <a:lnTo>
                      <a:pt x="18808" y="21600"/>
                    </a:lnTo>
                    <a:lnTo>
                      <a:pt x="0" y="16183"/>
                    </a:lnTo>
                    <a:cubicBezTo>
                      <a:pt x="0" y="16183"/>
                      <a:pt x="0" y="0"/>
                      <a:pt x="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2" name="Shape 558">
              <a:extLst>
                <a:ext uri="{FF2B5EF4-FFF2-40B4-BE49-F238E27FC236}">
                  <a16:creationId xmlns:a16="http://schemas.microsoft.com/office/drawing/2014/main" id="{8839B748-2619-4188-9A38-776D39FE26DC}"/>
                </a:ext>
              </a:extLst>
            </p:cNvPr>
            <p:cNvSpPr/>
            <p:nvPr/>
          </p:nvSpPr>
          <p:spPr>
            <a:xfrm>
              <a:off x="1154029" y="1516707"/>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grpSp>
        <p:nvGrpSpPr>
          <p:cNvPr id="46" name="组合 45">
            <a:extLst>
              <a:ext uri="{FF2B5EF4-FFF2-40B4-BE49-F238E27FC236}">
                <a16:creationId xmlns:a16="http://schemas.microsoft.com/office/drawing/2014/main" id="{610F5988-7BE5-4025-BA2C-3ACA2BB3DCAA}"/>
              </a:ext>
            </a:extLst>
          </p:cNvPr>
          <p:cNvGrpSpPr/>
          <p:nvPr/>
        </p:nvGrpSpPr>
        <p:grpSpPr>
          <a:xfrm>
            <a:off x="1159319" y="2417357"/>
            <a:ext cx="2620452" cy="483288"/>
            <a:chOff x="1159319" y="2417357"/>
            <a:chExt cx="2620452" cy="483288"/>
          </a:xfrm>
        </p:grpSpPr>
        <p:grpSp>
          <p:nvGrpSpPr>
            <p:cNvPr id="7" name="Group 10">
              <a:extLst>
                <a:ext uri="{FF2B5EF4-FFF2-40B4-BE49-F238E27FC236}">
                  <a16:creationId xmlns:a16="http://schemas.microsoft.com/office/drawing/2014/main" id="{7759FC3F-0CC7-4085-B7F8-995BA696101D}"/>
                </a:ext>
              </a:extLst>
            </p:cNvPr>
            <p:cNvGrpSpPr/>
            <p:nvPr/>
          </p:nvGrpSpPr>
          <p:grpSpPr>
            <a:xfrm>
              <a:off x="1159319" y="2417357"/>
              <a:ext cx="2620452" cy="483288"/>
              <a:chOff x="1545760" y="3386950"/>
              <a:chExt cx="3493936" cy="644384"/>
            </a:xfrm>
            <a:solidFill>
              <a:schemeClr val="accent4"/>
            </a:solidFill>
          </p:grpSpPr>
          <p:sp>
            <p:nvSpPr>
              <p:cNvPr id="8" name="Shape 536">
                <a:extLst>
                  <a:ext uri="{FF2B5EF4-FFF2-40B4-BE49-F238E27FC236}">
                    <a16:creationId xmlns:a16="http://schemas.microsoft.com/office/drawing/2014/main" id="{C6942235-577A-44E9-A854-9CA291B7F17E}"/>
                  </a:ext>
                </a:extLst>
              </p:cNvPr>
              <p:cNvSpPr/>
              <p:nvPr/>
            </p:nvSpPr>
            <p:spPr>
              <a:xfrm>
                <a:off x="4694491" y="3386950"/>
                <a:ext cx="345205"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340"/>
                    </a:lnTo>
                    <a:lnTo>
                      <a:pt x="21600" y="13486"/>
                    </a:lnTo>
                    <a:lnTo>
                      <a:pt x="0" y="21600"/>
                    </a:lnTo>
                    <a:cubicBezTo>
                      <a:pt x="0" y="21600"/>
                      <a:pt x="0" y="0"/>
                      <a:pt x="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9" name="Shape 537">
                <a:extLst>
                  <a:ext uri="{FF2B5EF4-FFF2-40B4-BE49-F238E27FC236}">
                    <a16:creationId xmlns:a16="http://schemas.microsoft.com/office/drawing/2014/main" id="{788A4DA3-8D0A-4B79-AE12-D7D3226EF744}"/>
                  </a:ext>
                </a:extLst>
              </p:cNvPr>
              <p:cNvSpPr/>
              <p:nvPr/>
            </p:nvSpPr>
            <p:spPr>
              <a:xfrm>
                <a:off x="1545760" y="3386950"/>
                <a:ext cx="3151081" cy="644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3" name="Shape 562">
              <a:extLst>
                <a:ext uri="{FF2B5EF4-FFF2-40B4-BE49-F238E27FC236}">
                  <a16:creationId xmlns:a16="http://schemas.microsoft.com/office/drawing/2014/main" id="{BA2764EC-2873-4665-8BED-9941651F2F42}"/>
                </a:ext>
              </a:extLst>
            </p:cNvPr>
            <p:cNvSpPr/>
            <p:nvPr/>
          </p:nvSpPr>
          <p:spPr>
            <a:xfrm>
              <a:off x="1165646" y="2587001"/>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44885028-2B8C-48A0-8C44-412F067A406B}"/>
              </a:ext>
            </a:extLst>
          </p:cNvPr>
          <p:cNvGrpSpPr/>
          <p:nvPr/>
        </p:nvGrpSpPr>
        <p:grpSpPr>
          <a:xfrm>
            <a:off x="1159423" y="3422381"/>
            <a:ext cx="2895647" cy="645054"/>
            <a:chOff x="1154029" y="3367676"/>
            <a:chExt cx="2895647" cy="645054"/>
          </a:xfrm>
        </p:grpSpPr>
        <p:grpSp>
          <p:nvGrpSpPr>
            <p:cNvPr id="19" name="Group 24">
              <a:extLst>
                <a:ext uri="{FF2B5EF4-FFF2-40B4-BE49-F238E27FC236}">
                  <a16:creationId xmlns:a16="http://schemas.microsoft.com/office/drawing/2014/main" id="{24D8EFC8-CDB4-46A3-9C1C-29A4C4CF7AE4}"/>
                </a:ext>
              </a:extLst>
            </p:cNvPr>
            <p:cNvGrpSpPr/>
            <p:nvPr/>
          </p:nvGrpSpPr>
          <p:grpSpPr>
            <a:xfrm>
              <a:off x="1159320" y="3367676"/>
              <a:ext cx="2890356" cy="645054"/>
              <a:chOff x="1545760" y="4457519"/>
              <a:chExt cx="3853808" cy="860072"/>
            </a:xfrm>
            <a:solidFill>
              <a:schemeClr val="accent4"/>
            </a:solidFill>
          </p:grpSpPr>
          <p:sp>
            <p:nvSpPr>
              <p:cNvPr id="20" name="Shape 548">
                <a:extLst>
                  <a:ext uri="{FF2B5EF4-FFF2-40B4-BE49-F238E27FC236}">
                    <a16:creationId xmlns:a16="http://schemas.microsoft.com/office/drawing/2014/main" id="{DBAFA4E3-363C-46DE-BA54-9D712A9D3B98}"/>
                  </a:ext>
                </a:extLst>
              </p:cNvPr>
              <p:cNvSpPr/>
              <p:nvPr/>
            </p:nvSpPr>
            <p:spPr>
              <a:xfrm>
                <a:off x="1545760" y="4671632"/>
                <a:ext cx="3336278" cy="6443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cubicBezTo>
                      <a:pt x="21600" y="21600"/>
                      <a:pt x="0" y="21600"/>
                      <a:pt x="0" y="2160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21" name="Shape 549">
                <a:extLst>
                  <a:ext uri="{FF2B5EF4-FFF2-40B4-BE49-F238E27FC236}">
                    <a16:creationId xmlns:a16="http://schemas.microsoft.com/office/drawing/2014/main" id="{4874266C-3CDE-48DF-BA47-680EAC593761}"/>
                  </a:ext>
                </a:extLst>
              </p:cNvPr>
              <p:cNvSpPr/>
              <p:nvPr/>
            </p:nvSpPr>
            <p:spPr>
              <a:xfrm>
                <a:off x="4883415" y="4457519"/>
                <a:ext cx="516153" cy="8600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03"/>
                    </a:lnTo>
                    <a:lnTo>
                      <a:pt x="18808" y="0"/>
                    </a:lnTo>
                    <a:lnTo>
                      <a:pt x="0" y="5417"/>
                    </a:lnTo>
                    <a:cubicBezTo>
                      <a:pt x="0" y="5417"/>
                      <a:pt x="0" y="21600"/>
                      <a:pt x="0" y="2160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4" name="Shape 566">
              <a:extLst>
                <a:ext uri="{FF2B5EF4-FFF2-40B4-BE49-F238E27FC236}">
                  <a16:creationId xmlns:a16="http://schemas.microsoft.com/office/drawing/2014/main" id="{6F4D1D16-D060-496C-AC31-18CFCACDB278}"/>
                </a:ext>
              </a:extLst>
            </p:cNvPr>
            <p:cNvSpPr/>
            <p:nvPr/>
          </p:nvSpPr>
          <p:spPr>
            <a:xfrm>
              <a:off x="1154029" y="3697900"/>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D665165-E081-433A-AC75-C3F181E1992C}"/>
              </a:ext>
            </a:extLst>
          </p:cNvPr>
          <p:cNvGrpSpPr/>
          <p:nvPr/>
        </p:nvGrpSpPr>
        <p:grpSpPr>
          <a:xfrm>
            <a:off x="5092341" y="1274749"/>
            <a:ext cx="2880085" cy="645054"/>
            <a:chOff x="5088222" y="1338180"/>
            <a:chExt cx="2880085" cy="645054"/>
          </a:xfrm>
        </p:grpSpPr>
        <p:grpSp>
          <p:nvGrpSpPr>
            <p:cNvPr id="10" name="Group 14">
              <a:extLst>
                <a:ext uri="{FF2B5EF4-FFF2-40B4-BE49-F238E27FC236}">
                  <a16:creationId xmlns:a16="http://schemas.microsoft.com/office/drawing/2014/main" id="{9707F8B1-644B-4E7F-9714-3FE29FA14E83}"/>
                </a:ext>
              </a:extLst>
            </p:cNvPr>
            <p:cNvGrpSpPr/>
            <p:nvPr/>
          </p:nvGrpSpPr>
          <p:grpSpPr>
            <a:xfrm>
              <a:off x="5088222" y="1338180"/>
              <a:ext cx="2880085" cy="645054"/>
              <a:chOff x="6772654" y="2152648"/>
              <a:chExt cx="3840113" cy="860072"/>
            </a:xfrm>
            <a:solidFill>
              <a:schemeClr val="accent4"/>
            </a:solidFill>
          </p:grpSpPr>
          <p:sp>
            <p:nvSpPr>
              <p:cNvPr id="11" name="Shape 539">
                <a:extLst>
                  <a:ext uri="{FF2B5EF4-FFF2-40B4-BE49-F238E27FC236}">
                    <a16:creationId xmlns:a16="http://schemas.microsoft.com/office/drawing/2014/main" id="{18A0D7DC-A397-4B58-9670-569DA6FAAABE}"/>
                  </a:ext>
                </a:extLst>
              </p:cNvPr>
              <p:cNvSpPr/>
              <p:nvPr/>
            </p:nvSpPr>
            <p:spPr>
              <a:xfrm>
                <a:off x="7289045" y="2152648"/>
                <a:ext cx="3323722" cy="644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12" name="Shape 540">
                <a:extLst>
                  <a:ext uri="{FF2B5EF4-FFF2-40B4-BE49-F238E27FC236}">
                    <a16:creationId xmlns:a16="http://schemas.microsoft.com/office/drawing/2014/main" id="{72652193-852A-4027-96E2-88127F85357F}"/>
                  </a:ext>
                </a:extLst>
              </p:cNvPr>
              <p:cNvSpPr/>
              <p:nvPr/>
            </p:nvSpPr>
            <p:spPr>
              <a:xfrm>
                <a:off x="6772654" y="2152648"/>
                <a:ext cx="516147"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997"/>
                    </a:lnTo>
                    <a:lnTo>
                      <a:pt x="2792" y="21600"/>
                    </a:lnTo>
                    <a:lnTo>
                      <a:pt x="21600" y="16183"/>
                    </a:lnTo>
                    <a:cubicBezTo>
                      <a:pt x="21600" y="16183"/>
                      <a:pt x="21600" y="0"/>
                      <a:pt x="2160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5" name="Shape 568">
              <a:extLst>
                <a:ext uri="{FF2B5EF4-FFF2-40B4-BE49-F238E27FC236}">
                  <a16:creationId xmlns:a16="http://schemas.microsoft.com/office/drawing/2014/main" id="{D26D3E6A-9A39-404F-85F7-02DD1940488F}"/>
                </a:ext>
              </a:extLst>
            </p:cNvPr>
            <p:cNvSpPr/>
            <p:nvPr/>
          </p:nvSpPr>
          <p:spPr>
            <a:xfrm>
              <a:off x="7824307" y="1504821"/>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E4DDF4D0-E184-4354-880E-646DA907B74A}"/>
              </a:ext>
            </a:extLst>
          </p:cNvPr>
          <p:cNvGrpSpPr/>
          <p:nvPr/>
        </p:nvGrpSpPr>
        <p:grpSpPr>
          <a:xfrm>
            <a:off x="5364230" y="2423751"/>
            <a:ext cx="2614124" cy="483288"/>
            <a:chOff x="5343984" y="2417357"/>
            <a:chExt cx="2614124" cy="483288"/>
          </a:xfrm>
        </p:grpSpPr>
        <p:grpSp>
          <p:nvGrpSpPr>
            <p:cNvPr id="4" name="Group 6">
              <a:extLst>
                <a:ext uri="{FF2B5EF4-FFF2-40B4-BE49-F238E27FC236}">
                  <a16:creationId xmlns:a16="http://schemas.microsoft.com/office/drawing/2014/main" id="{C93472EB-1613-45C0-959F-F48C5FDF8E16}"/>
                </a:ext>
              </a:extLst>
            </p:cNvPr>
            <p:cNvGrpSpPr/>
            <p:nvPr/>
          </p:nvGrpSpPr>
          <p:grpSpPr>
            <a:xfrm>
              <a:off x="5343984" y="2417357"/>
              <a:ext cx="2614124" cy="483288"/>
              <a:chOff x="7125311" y="3386950"/>
              <a:chExt cx="3485499" cy="644384"/>
            </a:xfrm>
            <a:solidFill>
              <a:schemeClr val="accent4"/>
            </a:solidFill>
          </p:grpSpPr>
          <p:sp>
            <p:nvSpPr>
              <p:cNvPr id="5" name="Shape 533">
                <a:extLst>
                  <a:ext uri="{FF2B5EF4-FFF2-40B4-BE49-F238E27FC236}">
                    <a16:creationId xmlns:a16="http://schemas.microsoft.com/office/drawing/2014/main" id="{304EE30B-4AFF-4475-AD9F-A29E7AA6FC81}"/>
                  </a:ext>
                </a:extLst>
              </p:cNvPr>
              <p:cNvSpPr/>
              <p:nvPr/>
            </p:nvSpPr>
            <p:spPr>
              <a:xfrm>
                <a:off x="7465374" y="3386950"/>
                <a:ext cx="3145436"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6" name="Shape 534">
                <a:extLst>
                  <a:ext uri="{FF2B5EF4-FFF2-40B4-BE49-F238E27FC236}">
                    <a16:creationId xmlns:a16="http://schemas.microsoft.com/office/drawing/2014/main" id="{AF130AB0-6168-4975-8044-E3FE4842A74A}"/>
                  </a:ext>
                </a:extLst>
              </p:cNvPr>
              <p:cNvSpPr/>
              <p:nvPr/>
            </p:nvSpPr>
            <p:spPr>
              <a:xfrm>
                <a:off x="7125311" y="3386950"/>
                <a:ext cx="345204"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340"/>
                    </a:lnTo>
                    <a:lnTo>
                      <a:pt x="0" y="13486"/>
                    </a:lnTo>
                    <a:lnTo>
                      <a:pt x="21600" y="21600"/>
                    </a:lnTo>
                    <a:cubicBezTo>
                      <a:pt x="21600" y="21600"/>
                      <a:pt x="21600" y="0"/>
                      <a:pt x="21600" y="0"/>
                    </a:cubicBezTo>
                    <a:close/>
                  </a:path>
                </a:pathLst>
              </a:custGeom>
              <a:grp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6" name="Shape 572">
              <a:extLst>
                <a:ext uri="{FF2B5EF4-FFF2-40B4-BE49-F238E27FC236}">
                  <a16:creationId xmlns:a16="http://schemas.microsoft.com/office/drawing/2014/main" id="{56EA1742-E046-4156-9F10-68EC7DCEB546}"/>
                </a:ext>
              </a:extLst>
            </p:cNvPr>
            <p:cNvSpPr/>
            <p:nvPr/>
          </p:nvSpPr>
          <p:spPr>
            <a:xfrm>
              <a:off x="7810527" y="2587001"/>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grpSp>
      <p:sp>
        <p:nvSpPr>
          <p:cNvPr id="27" name="Shape 576">
            <a:extLst>
              <a:ext uri="{FF2B5EF4-FFF2-40B4-BE49-F238E27FC236}">
                <a16:creationId xmlns:a16="http://schemas.microsoft.com/office/drawing/2014/main" id="{554C05E1-EF5B-4253-A711-352CF32E3FED}"/>
              </a:ext>
            </a:extLst>
          </p:cNvPr>
          <p:cNvSpPr/>
          <p:nvPr/>
        </p:nvSpPr>
        <p:spPr>
          <a:xfrm>
            <a:off x="7829845" y="3752605"/>
            <a:ext cx="144000" cy="144000"/>
          </a:xfrm>
          <a:prstGeom prst="rect">
            <a:avLst/>
          </a:prstGeom>
          <a:solidFill>
            <a:schemeClr val="accent1"/>
          </a:solidFill>
          <a:ln w="12700" cap="flat">
            <a:noFill/>
            <a:miter lim="400000"/>
          </a:ln>
          <a:effectLst/>
        </p:spPr>
        <p:txBody>
          <a:bodyPr wrap="square" lIns="38100" tIns="38100" rIns="38100" bIns="38100" numCol="1" anchor="ctr">
            <a:noAutofit/>
          </a:bodyPr>
          <a:lstStyle/>
          <a:p>
            <a:pPr lvl="0" algn="l">
              <a:spcBef>
                <a:spcPts val="3375"/>
              </a:spcBef>
              <a:defRPr sz="2500">
                <a:latin typeface="Aller Light"/>
                <a:ea typeface="Aller Light"/>
                <a:cs typeface="Aller Light"/>
                <a:sym typeface="Aller Light"/>
              </a:defRPr>
            </a:pPr>
            <a:endParaRPr>
              <a:latin typeface="微软雅黑" panose="020B0503020204020204" pitchFamily="34" charset="-122"/>
              <a:ea typeface="微软雅黑" panose="020B0503020204020204" pitchFamily="34" charset="-122"/>
            </a:endParaRPr>
          </a:p>
        </p:txBody>
      </p:sp>
      <p:sp>
        <p:nvSpPr>
          <p:cNvPr id="28" name="Text Placeholder 12">
            <a:extLst>
              <a:ext uri="{FF2B5EF4-FFF2-40B4-BE49-F238E27FC236}">
                <a16:creationId xmlns:a16="http://schemas.microsoft.com/office/drawing/2014/main" id="{36D5AB28-C591-46B1-AA3E-DF3EC6645AA6}"/>
              </a:ext>
            </a:extLst>
          </p:cNvPr>
          <p:cNvSpPr txBox="1">
            <a:spLocks/>
          </p:cNvSpPr>
          <p:nvPr/>
        </p:nvSpPr>
        <p:spPr>
          <a:xfrm>
            <a:off x="1386787" y="1369005"/>
            <a:ext cx="1959184" cy="287177"/>
          </a:xfrm>
          <a:prstGeom prst="rect">
            <a:avLst/>
          </a:prstGeom>
        </p:spPr>
        <p:txBody>
          <a:bodyPr lIns="0" tIns="0" rIns="0" bIns="0" anchor="ctr" anchorCtr="0">
            <a:noAutofit/>
          </a:bodyPr>
          <a:lstStyle>
            <a:defPPr>
              <a:defRPr lang="zh-CN"/>
            </a:defPPr>
            <a:lvl1pPr indent="0" algn="r" defTabSz="914400">
              <a:spcBef>
                <a:spcPts val="0"/>
              </a:spcBef>
              <a:buFont typeface="Arial" pitchFamily="34" charset="0"/>
              <a:buNone/>
              <a:defRPr sz="1600" b="1" baseline="0">
                <a:latin typeface="微软雅黑" panose="020B0503020204020204" pitchFamily="34" charset="-122"/>
                <a:ea typeface="微软雅黑" panose="020B0503020204020204" pitchFamily="34" charset="-122"/>
              </a:defRPr>
            </a:lvl1pPr>
            <a:lvl2pPr marL="342900" indent="0" defTabSz="914400">
              <a:spcBef>
                <a:spcPct val="20000"/>
              </a:spcBef>
              <a:buFont typeface="Arial" pitchFamily="34" charset="0"/>
              <a:buNone/>
              <a:defRPr sz="2800"/>
            </a:lvl2pPr>
            <a:lvl3pPr marL="685800" indent="0" defTabSz="914400">
              <a:spcBef>
                <a:spcPct val="20000"/>
              </a:spcBef>
              <a:buFont typeface="Arial" pitchFamily="34" charset="0"/>
              <a:buNone/>
              <a:defRPr sz="2400"/>
            </a:lvl3pPr>
            <a:lvl4pPr marL="1028700" indent="0" defTabSz="914400">
              <a:spcBef>
                <a:spcPct val="20000"/>
              </a:spcBef>
              <a:buFont typeface="Arial" pitchFamily="34" charset="0"/>
              <a:buNone/>
              <a:defRPr sz="2000"/>
            </a:lvl4pPr>
            <a:lvl5pPr marL="1371600" indent="0" defTabSz="914400">
              <a:spcBef>
                <a:spcPct val="20000"/>
              </a:spcBef>
              <a:buFont typeface="Arial" pitchFamily="34" charset="0"/>
              <a:buNone/>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l"/>
            <a:r>
              <a:rPr lang="zh-CN" altLang="en-US" dirty="0"/>
              <a:t>输入关键词</a:t>
            </a:r>
            <a:endParaRPr lang="en-GB" altLang="zh-CN" dirty="0"/>
          </a:p>
        </p:txBody>
      </p:sp>
      <p:sp>
        <p:nvSpPr>
          <p:cNvPr id="29" name="Text Placeholder 12">
            <a:extLst>
              <a:ext uri="{FF2B5EF4-FFF2-40B4-BE49-F238E27FC236}">
                <a16:creationId xmlns:a16="http://schemas.microsoft.com/office/drawing/2014/main" id="{6085201E-7609-4BE2-BE4B-623C10970C48}"/>
              </a:ext>
            </a:extLst>
          </p:cNvPr>
          <p:cNvSpPr txBox="1">
            <a:spLocks/>
          </p:cNvSpPr>
          <p:nvPr/>
        </p:nvSpPr>
        <p:spPr>
          <a:xfrm>
            <a:off x="1386787" y="2521806"/>
            <a:ext cx="1959184" cy="287177"/>
          </a:xfrm>
          <a:prstGeom prst="rect">
            <a:avLst/>
          </a:prstGeom>
        </p:spPr>
        <p:txBody>
          <a:bodyPr lIns="0" tIns="0" rIns="0" bIns="0" anchor="ctr" anchorCtr="0">
            <a:noAutofit/>
          </a:bodyPr>
          <a:lstStyle>
            <a:defPPr>
              <a:defRPr lang="zh-CN"/>
            </a:defPPr>
            <a:lvl1pPr indent="0" algn="r" defTabSz="914400">
              <a:spcBef>
                <a:spcPts val="0"/>
              </a:spcBef>
              <a:buFont typeface="Arial" pitchFamily="34" charset="0"/>
              <a:buNone/>
              <a:defRPr sz="1600" b="1" baseline="0">
                <a:latin typeface="微软雅黑" panose="020B0503020204020204" pitchFamily="34" charset="-122"/>
                <a:ea typeface="微软雅黑" panose="020B0503020204020204" pitchFamily="34" charset="-122"/>
              </a:defRPr>
            </a:lvl1pPr>
            <a:lvl2pPr marL="342900" indent="0" defTabSz="914400">
              <a:spcBef>
                <a:spcPct val="20000"/>
              </a:spcBef>
              <a:buFont typeface="Arial" pitchFamily="34" charset="0"/>
              <a:buNone/>
              <a:defRPr sz="2800"/>
            </a:lvl2pPr>
            <a:lvl3pPr marL="685800" indent="0" defTabSz="914400">
              <a:spcBef>
                <a:spcPct val="20000"/>
              </a:spcBef>
              <a:buFont typeface="Arial" pitchFamily="34" charset="0"/>
              <a:buNone/>
              <a:defRPr sz="2400"/>
            </a:lvl3pPr>
            <a:lvl4pPr marL="1028700" indent="0" defTabSz="914400">
              <a:spcBef>
                <a:spcPct val="20000"/>
              </a:spcBef>
              <a:buFont typeface="Arial" pitchFamily="34" charset="0"/>
              <a:buNone/>
              <a:defRPr sz="2000"/>
            </a:lvl4pPr>
            <a:lvl5pPr marL="1371600" indent="0" defTabSz="914400">
              <a:spcBef>
                <a:spcPct val="20000"/>
              </a:spcBef>
              <a:buFont typeface="Arial" pitchFamily="34" charset="0"/>
              <a:buNone/>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l"/>
            <a:r>
              <a:rPr lang="zh-CN" altLang="en-US" dirty="0"/>
              <a:t>输入关键词</a:t>
            </a:r>
            <a:endParaRPr lang="en-GB" altLang="zh-CN" dirty="0"/>
          </a:p>
        </p:txBody>
      </p:sp>
      <p:sp>
        <p:nvSpPr>
          <p:cNvPr id="30" name="Text Placeholder 12">
            <a:extLst>
              <a:ext uri="{FF2B5EF4-FFF2-40B4-BE49-F238E27FC236}">
                <a16:creationId xmlns:a16="http://schemas.microsoft.com/office/drawing/2014/main" id="{130F25F1-6F4B-4D7D-B386-1FBDAC9CC9CE}"/>
              </a:ext>
            </a:extLst>
          </p:cNvPr>
          <p:cNvSpPr txBox="1">
            <a:spLocks/>
          </p:cNvSpPr>
          <p:nvPr/>
        </p:nvSpPr>
        <p:spPr>
          <a:xfrm>
            <a:off x="1386787" y="3681016"/>
            <a:ext cx="1959184" cy="287177"/>
          </a:xfrm>
          <a:prstGeom prst="rect">
            <a:avLst/>
          </a:prstGeom>
        </p:spPr>
        <p:txBody>
          <a:bodyPr lIns="0" tIns="0" rIns="0" bIns="0" anchor="ctr" anchorCtr="0">
            <a:noAutofit/>
          </a:bodyPr>
          <a:lstStyle>
            <a:defPPr>
              <a:defRPr lang="zh-CN"/>
            </a:defPPr>
            <a:lvl1pPr indent="0" algn="r" defTabSz="914400">
              <a:spcBef>
                <a:spcPts val="0"/>
              </a:spcBef>
              <a:buFont typeface="Arial" pitchFamily="34" charset="0"/>
              <a:buNone/>
              <a:defRPr sz="1600" b="1" baseline="0">
                <a:latin typeface="微软雅黑" panose="020B0503020204020204" pitchFamily="34" charset="-122"/>
                <a:ea typeface="微软雅黑" panose="020B0503020204020204" pitchFamily="34" charset="-122"/>
              </a:defRPr>
            </a:lvl1pPr>
            <a:lvl2pPr marL="342900" indent="0" defTabSz="914400">
              <a:spcBef>
                <a:spcPct val="20000"/>
              </a:spcBef>
              <a:buFont typeface="Arial" pitchFamily="34" charset="0"/>
              <a:buNone/>
              <a:defRPr sz="2800"/>
            </a:lvl2pPr>
            <a:lvl3pPr marL="685800" indent="0" defTabSz="914400">
              <a:spcBef>
                <a:spcPct val="20000"/>
              </a:spcBef>
              <a:buFont typeface="Arial" pitchFamily="34" charset="0"/>
              <a:buNone/>
              <a:defRPr sz="2400"/>
            </a:lvl3pPr>
            <a:lvl4pPr marL="1028700" indent="0" defTabSz="914400">
              <a:spcBef>
                <a:spcPct val="20000"/>
              </a:spcBef>
              <a:buFont typeface="Arial" pitchFamily="34" charset="0"/>
              <a:buNone/>
              <a:defRPr sz="2000"/>
            </a:lvl4pPr>
            <a:lvl5pPr marL="1371600" indent="0" defTabSz="914400">
              <a:spcBef>
                <a:spcPct val="20000"/>
              </a:spcBef>
              <a:buFont typeface="Arial" pitchFamily="34" charset="0"/>
              <a:buNone/>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l"/>
            <a:r>
              <a:rPr lang="zh-CN" altLang="en-US" dirty="0"/>
              <a:t>输入关键词</a:t>
            </a:r>
            <a:endParaRPr lang="en-GB" altLang="zh-CN" dirty="0"/>
          </a:p>
        </p:txBody>
      </p:sp>
      <p:sp>
        <p:nvSpPr>
          <p:cNvPr id="31" name="Text Placeholder 12">
            <a:extLst>
              <a:ext uri="{FF2B5EF4-FFF2-40B4-BE49-F238E27FC236}">
                <a16:creationId xmlns:a16="http://schemas.microsoft.com/office/drawing/2014/main" id="{C79D2CAC-0149-4739-815D-007EA6563C7B}"/>
              </a:ext>
            </a:extLst>
          </p:cNvPr>
          <p:cNvSpPr txBox="1">
            <a:spLocks/>
          </p:cNvSpPr>
          <p:nvPr/>
        </p:nvSpPr>
        <p:spPr>
          <a:xfrm>
            <a:off x="5746438" y="1369006"/>
            <a:ext cx="1959184" cy="287177"/>
          </a:xfrm>
          <a:prstGeom prst="rect">
            <a:avLst/>
          </a:prstGeom>
        </p:spPr>
        <p:txBody>
          <a:bodyPr lIns="0" tIns="0" rIns="0" bIns="0" anchor="ctr" anchorCtr="0">
            <a:noAutofit/>
          </a:bodyPr>
          <a:lstStyle>
            <a:lvl1pPr marL="0" indent="0" algn="r" defTabSz="914400" rtl="0" eaLnBrk="1" latinLnBrk="0" hangingPunct="1">
              <a:spcBef>
                <a:spcPct val="20000"/>
              </a:spcBef>
              <a:buFont typeface="Arial"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zh-CN" altLang="en-US" sz="1600" b="1" dirty="0">
                <a:solidFill>
                  <a:schemeClr val="tx1"/>
                </a:solidFill>
                <a:latin typeface="微软雅黑" panose="020B0503020204020204" pitchFamily="34" charset="-122"/>
                <a:ea typeface="微软雅黑" panose="020B0503020204020204" pitchFamily="34" charset="-122"/>
              </a:rPr>
              <a:t>输入关键词</a:t>
            </a:r>
            <a:endParaRPr lang="en-GB" altLang="zh-CN" sz="1600" b="1" dirty="0">
              <a:solidFill>
                <a:schemeClr val="tx1"/>
              </a:solidFill>
              <a:latin typeface="微软雅黑" panose="020B0503020204020204" pitchFamily="34" charset="-122"/>
              <a:ea typeface="微软雅黑" panose="020B0503020204020204" pitchFamily="34" charset="-122"/>
            </a:endParaRPr>
          </a:p>
        </p:txBody>
      </p:sp>
      <p:sp>
        <p:nvSpPr>
          <p:cNvPr id="32" name="Text Placeholder 12">
            <a:extLst>
              <a:ext uri="{FF2B5EF4-FFF2-40B4-BE49-F238E27FC236}">
                <a16:creationId xmlns:a16="http://schemas.microsoft.com/office/drawing/2014/main" id="{720B5EF9-E88A-41E5-ABE8-79BC5467CF62}"/>
              </a:ext>
            </a:extLst>
          </p:cNvPr>
          <p:cNvSpPr txBox="1">
            <a:spLocks/>
          </p:cNvSpPr>
          <p:nvPr/>
        </p:nvSpPr>
        <p:spPr>
          <a:xfrm>
            <a:off x="5746438" y="2521805"/>
            <a:ext cx="1959184" cy="287177"/>
          </a:xfrm>
          <a:prstGeom prst="rect">
            <a:avLst/>
          </a:prstGeom>
        </p:spPr>
        <p:txBody>
          <a:bodyPr lIns="0" tIns="0" rIns="0" bIns="0" anchor="ctr" anchorCtr="0">
            <a:noAutofit/>
          </a:bodyPr>
          <a:lstStyle>
            <a:defPPr>
              <a:defRPr lang="zh-CN"/>
            </a:defPPr>
            <a:lvl1pPr indent="0" algn="r" defTabSz="914400">
              <a:spcBef>
                <a:spcPts val="0"/>
              </a:spcBef>
              <a:buFont typeface="Arial" pitchFamily="34" charset="0"/>
              <a:buNone/>
              <a:defRPr sz="1600" b="1" baseline="0">
                <a:latin typeface="微软雅黑" panose="020B0503020204020204" pitchFamily="34" charset="-122"/>
                <a:ea typeface="微软雅黑" panose="020B0503020204020204" pitchFamily="34" charset="-122"/>
              </a:defRPr>
            </a:lvl1pPr>
            <a:lvl2pPr marL="342900" indent="0" defTabSz="914400">
              <a:spcBef>
                <a:spcPct val="20000"/>
              </a:spcBef>
              <a:buFont typeface="Arial" pitchFamily="34" charset="0"/>
              <a:buNone/>
              <a:defRPr sz="2800"/>
            </a:lvl2pPr>
            <a:lvl3pPr marL="685800" indent="0" defTabSz="914400">
              <a:spcBef>
                <a:spcPct val="20000"/>
              </a:spcBef>
              <a:buFont typeface="Arial" pitchFamily="34" charset="0"/>
              <a:buNone/>
              <a:defRPr sz="2400"/>
            </a:lvl3pPr>
            <a:lvl4pPr marL="1028700" indent="0" defTabSz="914400">
              <a:spcBef>
                <a:spcPct val="20000"/>
              </a:spcBef>
              <a:buFont typeface="Arial" pitchFamily="34" charset="0"/>
              <a:buNone/>
              <a:defRPr sz="2000"/>
            </a:lvl4pPr>
            <a:lvl5pPr marL="1371600" indent="0" defTabSz="914400">
              <a:spcBef>
                <a:spcPct val="20000"/>
              </a:spcBef>
              <a:buFont typeface="Arial" pitchFamily="34" charset="0"/>
              <a:buNone/>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zh-CN" altLang="en-US" dirty="0"/>
              <a:t>输入关键词</a:t>
            </a:r>
            <a:endParaRPr lang="en-GB" altLang="zh-CN" dirty="0"/>
          </a:p>
        </p:txBody>
      </p:sp>
      <p:sp>
        <p:nvSpPr>
          <p:cNvPr id="33" name="Text Placeholder 12">
            <a:extLst>
              <a:ext uri="{FF2B5EF4-FFF2-40B4-BE49-F238E27FC236}">
                <a16:creationId xmlns:a16="http://schemas.microsoft.com/office/drawing/2014/main" id="{AF9CCCB7-FB08-4110-97E7-6D3A23AC6535}"/>
              </a:ext>
            </a:extLst>
          </p:cNvPr>
          <p:cNvSpPr txBox="1">
            <a:spLocks/>
          </p:cNvSpPr>
          <p:nvPr/>
        </p:nvSpPr>
        <p:spPr>
          <a:xfrm>
            <a:off x="5746438" y="3681016"/>
            <a:ext cx="1959184" cy="287177"/>
          </a:xfrm>
          <a:prstGeom prst="rect">
            <a:avLst/>
          </a:prstGeom>
        </p:spPr>
        <p:txBody>
          <a:bodyPr lIns="0" tIns="0" rIns="0" bIns="0" anchor="ctr" anchorCtr="0">
            <a:noAutofit/>
          </a:bodyPr>
          <a:lstStyle>
            <a:defPPr>
              <a:defRPr lang="zh-CN"/>
            </a:defPPr>
            <a:lvl1pPr indent="0" algn="r" defTabSz="914400">
              <a:spcBef>
                <a:spcPts val="0"/>
              </a:spcBef>
              <a:buFont typeface="Arial" pitchFamily="34" charset="0"/>
              <a:buNone/>
              <a:defRPr sz="1600" b="1" baseline="0">
                <a:latin typeface="微软雅黑" panose="020B0503020204020204" pitchFamily="34" charset="-122"/>
                <a:ea typeface="微软雅黑" panose="020B0503020204020204" pitchFamily="34" charset="-122"/>
              </a:defRPr>
            </a:lvl1pPr>
            <a:lvl2pPr marL="342900" indent="0" defTabSz="914400">
              <a:spcBef>
                <a:spcPct val="20000"/>
              </a:spcBef>
              <a:buFont typeface="Arial" pitchFamily="34" charset="0"/>
              <a:buNone/>
              <a:defRPr sz="2800"/>
            </a:lvl2pPr>
            <a:lvl3pPr marL="685800" indent="0" defTabSz="914400">
              <a:spcBef>
                <a:spcPct val="20000"/>
              </a:spcBef>
              <a:buFont typeface="Arial" pitchFamily="34" charset="0"/>
              <a:buNone/>
              <a:defRPr sz="2400"/>
            </a:lvl3pPr>
            <a:lvl4pPr marL="1028700" indent="0" defTabSz="914400">
              <a:spcBef>
                <a:spcPct val="20000"/>
              </a:spcBef>
              <a:buFont typeface="Arial" pitchFamily="34" charset="0"/>
              <a:buNone/>
              <a:defRPr sz="2000"/>
            </a:lvl4pPr>
            <a:lvl5pPr marL="1371600" indent="0" defTabSz="914400">
              <a:spcBef>
                <a:spcPct val="20000"/>
              </a:spcBef>
              <a:buFont typeface="Arial" pitchFamily="34" charset="0"/>
              <a:buNone/>
              <a:defRPr sz="20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zh-CN" altLang="en-US" dirty="0"/>
              <a:t>输入关键词</a:t>
            </a:r>
            <a:endParaRPr lang="en-GB" altLang="zh-CN" dirty="0"/>
          </a:p>
        </p:txBody>
      </p:sp>
      <p:grpSp>
        <p:nvGrpSpPr>
          <p:cNvPr id="40" name="组合 39">
            <a:extLst>
              <a:ext uri="{FF2B5EF4-FFF2-40B4-BE49-F238E27FC236}">
                <a16:creationId xmlns:a16="http://schemas.microsoft.com/office/drawing/2014/main" id="{0FFDF57F-D792-4E43-A13A-7EC4EEEC1A0D}"/>
              </a:ext>
            </a:extLst>
          </p:cNvPr>
          <p:cNvGrpSpPr/>
          <p:nvPr/>
        </p:nvGrpSpPr>
        <p:grpSpPr>
          <a:xfrm>
            <a:off x="3618000" y="1711396"/>
            <a:ext cx="1908000" cy="1907999"/>
            <a:chOff x="3566899" y="1605910"/>
            <a:chExt cx="1908000" cy="1907999"/>
          </a:xfrm>
        </p:grpSpPr>
        <p:sp>
          <p:nvSpPr>
            <p:cNvPr id="41" name="Shape 551">
              <a:extLst>
                <a:ext uri="{FF2B5EF4-FFF2-40B4-BE49-F238E27FC236}">
                  <a16:creationId xmlns:a16="http://schemas.microsoft.com/office/drawing/2014/main" id="{F8FE32B1-45D7-4520-8058-60B10D99C467}"/>
                </a:ext>
              </a:extLst>
            </p:cNvPr>
            <p:cNvSpPr>
              <a:spLocks noChangeAspect="1"/>
            </p:cNvSpPr>
            <p:nvPr/>
          </p:nvSpPr>
          <p:spPr>
            <a:xfrm>
              <a:off x="3566899" y="1605910"/>
              <a:ext cx="1908000" cy="1907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8100" tIns="38100" rIns="38100" bIns="38100" anchor="ctr"/>
            <a:lstStyle/>
            <a:p>
              <a:pPr lvl="0" algn="l">
                <a:lnSpc>
                  <a:spcPct val="120000"/>
                </a:lnSpc>
                <a:spcBef>
                  <a:spcPts val="3375"/>
                </a:spcBef>
                <a:defRPr sz="2500">
                  <a:latin typeface="Aller Light"/>
                  <a:ea typeface="Aller Light"/>
                  <a:cs typeface="Aller Light"/>
                  <a:sym typeface="Aller Light"/>
                </a:defRPr>
              </a:pPr>
              <a:endParaRPr dirty="0">
                <a:latin typeface="微软雅黑" panose="020B0503020204020204" pitchFamily="34" charset="-122"/>
                <a:ea typeface="微软雅黑" panose="020B0503020204020204" pitchFamily="34" charset="-122"/>
              </a:endParaRPr>
            </a:p>
          </p:txBody>
        </p:sp>
        <p:sp>
          <p:nvSpPr>
            <p:cNvPr id="42" name="椭圆 41">
              <a:extLst>
                <a:ext uri="{FF2B5EF4-FFF2-40B4-BE49-F238E27FC236}">
                  <a16:creationId xmlns:a16="http://schemas.microsoft.com/office/drawing/2014/main" id="{6FC01936-EE0B-4A96-840B-75D9D6C33DA1}"/>
                </a:ext>
              </a:extLst>
            </p:cNvPr>
            <p:cNvSpPr>
              <a:spLocks noChangeAspect="1"/>
            </p:cNvSpPr>
            <p:nvPr/>
          </p:nvSpPr>
          <p:spPr>
            <a:xfrm>
              <a:off x="3710899" y="1749909"/>
              <a:ext cx="1620000" cy="162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zh-CN" altLang="en-US" sz="2000" b="1" dirty="0">
                  <a:solidFill>
                    <a:schemeClr val="tx1"/>
                  </a:solidFill>
                  <a:latin typeface="微软雅黑" panose="020B0503020204020204" pitchFamily="34" charset="-122"/>
                  <a:ea typeface="微软雅黑" panose="020B0503020204020204" pitchFamily="34" charset="-122"/>
                </a:rPr>
                <a:t>添加标题</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ctr">
                <a:lnSpc>
                  <a:spcPct val="120000"/>
                </a:lnSpc>
              </a:pPr>
              <a:r>
                <a:rPr lang="zh-CN" altLang="en-US" sz="2000" b="1" dirty="0">
                  <a:solidFill>
                    <a:schemeClr val="tx1"/>
                  </a:solidFill>
                  <a:latin typeface="微软雅黑" panose="020B0503020204020204" pitchFamily="34" charset="-122"/>
                  <a:ea typeface="微软雅黑" panose="020B0503020204020204" pitchFamily="34" charset="-122"/>
                </a:rPr>
                <a:t>内容</a:t>
              </a:r>
            </a:p>
          </p:txBody>
        </p:sp>
      </p:grpSp>
      <p:sp>
        <p:nvSpPr>
          <p:cNvPr id="48" name="文本框 47">
            <a:extLst>
              <a:ext uri="{FF2B5EF4-FFF2-40B4-BE49-F238E27FC236}">
                <a16:creationId xmlns:a16="http://schemas.microsoft.com/office/drawing/2014/main" id="{FF8190AE-2D2F-428B-B1F9-7C93462A9029}"/>
              </a:ext>
            </a:extLst>
          </p:cNvPr>
          <p:cNvSpPr txBox="1"/>
          <p:nvPr/>
        </p:nvSpPr>
        <p:spPr>
          <a:xfrm>
            <a:off x="1270018" y="1777964"/>
            <a:ext cx="2031325" cy="461665"/>
          </a:xfrm>
          <a:prstGeom prst="rect">
            <a:avLst/>
          </a:prstGeom>
          <a:noFill/>
        </p:spPr>
        <p:txBody>
          <a:bodyPr wrap="none" rtlCol="0">
            <a:spAutoFit/>
          </a:bodyPr>
          <a:lstStyle/>
          <a:p>
            <a:r>
              <a:rPr lang="zh-CN" altLang="en-US" sz="1200" dirty="0">
                <a:solidFill>
                  <a:schemeClr val="accent6"/>
                </a:solidFill>
              </a:rPr>
              <a:t>添加正文内容添加正文内容</a:t>
            </a:r>
          </a:p>
          <a:p>
            <a:r>
              <a:rPr lang="zh-CN" altLang="en-US" sz="1200" dirty="0">
                <a:solidFill>
                  <a:schemeClr val="accent6"/>
                </a:solidFill>
              </a:rPr>
              <a:t>添加正文内容</a:t>
            </a:r>
          </a:p>
        </p:txBody>
      </p:sp>
      <p:sp>
        <p:nvSpPr>
          <p:cNvPr id="49" name="文本框 48">
            <a:extLst>
              <a:ext uri="{FF2B5EF4-FFF2-40B4-BE49-F238E27FC236}">
                <a16:creationId xmlns:a16="http://schemas.microsoft.com/office/drawing/2014/main" id="{1E98C0F6-BD74-4690-8F1E-B516633F7899}"/>
              </a:ext>
            </a:extLst>
          </p:cNvPr>
          <p:cNvSpPr txBox="1"/>
          <p:nvPr/>
        </p:nvSpPr>
        <p:spPr>
          <a:xfrm>
            <a:off x="1270018" y="2928947"/>
            <a:ext cx="2031325" cy="461665"/>
          </a:xfrm>
          <a:prstGeom prst="rect">
            <a:avLst/>
          </a:prstGeom>
          <a:noFill/>
        </p:spPr>
        <p:txBody>
          <a:bodyPr wrap="none" rtlCol="0">
            <a:spAutoFit/>
          </a:bodyPr>
          <a:lstStyle/>
          <a:p>
            <a:r>
              <a:rPr lang="zh-CN" altLang="en-US" sz="1200" dirty="0">
                <a:solidFill>
                  <a:schemeClr val="accent6"/>
                </a:solidFill>
              </a:rPr>
              <a:t>添加正文内容添加正文内容</a:t>
            </a:r>
          </a:p>
          <a:p>
            <a:r>
              <a:rPr lang="zh-CN" altLang="en-US" sz="1200" dirty="0">
                <a:solidFill>
                  <a:schemeClr val="accent6"/>
                </a:solidFill>
              </a:rPr>
              <a:t>添加正文内容</a:t>
            </a:r>
          </a:p>
        </p:txBody>
      </p:sp>
      <p:sp>
        <p:nvSpPr>
          <p:cNvPr id="50" name="文本框 49">
            <a:extLst>
              <a:ext uri="{FF2B5EF4-FFF2-40B4-BE49-F238E27FC236}">
                <a16:creationId xmlns:a16="http://schemas.microsoft.com/office/drawing/2014/main" id="{E52C60B9-97E4-47E6-9A5A-9A007DBDA5C8}"/>
              </a:ext>
            </a:extLst>
          </p:cNvPr>
          <p:cNvSpPr txBox="1"/>
          <p:nvPr/>
        </p:nvSpPr>
        <p:spPr>
          <a:xfrm>
            <a:off x="1270018" y="4076482"/>
            <a:ext cx="2031325" cy="461665"/>
          </a:xfrm>
          <a:prstGeom prst="rect">
            <a:avLst/>
          </a:prstGeom>
          <a:noFill/>
        </p:spPr>
        <p:txBody>
          <a:bodyPr wrap="none" rtlCol="0">
            <a:spAutoFit/>
          </a:bodyPr>
          <a:lstStyle/>
          <a:p>
            <a:r>
              <a:rPr lang="zh-CN" altLang="en-US" sz="1200" dirty="0">
                <a:solidFill>
                  <a:schemeClr val="accent6"/>
                </a:solidFill>
              </a:rPr>
              <a:t>添加正文内容添加正文内容</a:t>
            </a:r>
          </a:p>
          <a:p>
            <a:r>
              <a:rPr lang="zh-CN" altLang="en-US" sz="1200" dirty="0">
                <a:solidFill>
                  <a:schemeClr val="accent6"/>
                </a:solidFill>
              </a:rPr>
              <a:t>添加正文内容</a:t>
            </a:r>
          </a:p>
        </p:txBody>
      </p:sp>
      <p:sp>
        <p:nvSpPr>
          <p:cNvPr id="51" name="文本框 50">
            <a:extLst>
              <a:ext uri="{FF2B5EF4-FFF2-40B4-BE49-F238E27FC236}">
                <a16:creationId xmlns:a16="http://schemas.microsoft.com/office/drawing/2014/main" id="{87B0C00C-EC15-46E3-B735-1C22B2B26C53}"/>
              </a:ext>
            </a:extLst>
          </p:cNvPr>
          <p:cNvSpPr txBox="1"/>
          <p:nvPr/>
        </p:nvSpPr>
        <p:spPr>
          <a:xfrm>
            <a:off x="5804585" y="1777964"/>
            <a:ext cx="2031325" cy="461665"/>
          </a:xfrm>
          <a:prstGeom prst="rect">
            <a:avLst/>
          </a:prstGeom>
          <a:noFill/>
        </p:spPr>
        <p:txBody>
          <a:bodyPr wrap="none" rtlCol="0">
            <a:spAutoFit/>
          </a:bodyPr>
          <a:lstStyle/>
          <a:p>
            <a:pPr algn="r"/>
            <a:r>
              <a:rPr lang="zh-CN" altLang="en-US" sz="1200" dirty="0">
                <a:solidFill>
                  <a:schemeClr val="accent6"/>
                </a:solidFill>
              </a:rPr>
              <a:t>添加正文内容添加正文内容</a:t>
            </a:r>
          </a:p>
          <a:p>
            <a:pPr algn="r"/>
            <a:r>
              <a:rPr lang="zh-CN" altLang="en-US" sz="1200" dirty="0">
                <a:solidFill>
                  <a:schemeClr val="accent6"/>
                </a:solidFill>
              </a:rPr>
              <a:t>添加正文内容</a:t>
            </a:r>
          </a:p>
        </p:txBody>
      </p:sp>
      <p:sp>
        <p:nvSpPr>
          <p:cNvPr id="52" name="文本框 51">
            <a:extLst>
              <a:ext uri="{FF2B5EF4-FFF2-40B4-BE49-F238E27FC236}">
                <a16:creationId xmlns:a16="http://schemas.microsoft.com/office/drawing/2014/main" id="{1984B003-0F33-408E-AA74-5DEC08775447}"/>
              </a:ext>
            </a:extLst>
          </p:cNvPr>
          <p:cNvSpPr txBox="1"/>
          <p:nvPr/>
        </p:nvSpPr>
        <p:spPr>
          <a:xfrm>
            <a:off x="5797101" y="2927628"/>
            <a:ext cx="2031325" cy="461665"/>
          </a:xfrm>
          <a:prstGeom prst="rect">
            <a:avLst/>
          </a:prstGeom>
          <a:noFill/>
        </p:spPr>
        <p:txBody>
          <a:bodyPr wrap="none" rtlCol="0">
            <a:spAutoFit/>
          </a:bodyPr>
          <a:lstStyle/>
          <a:p>
            <a:pPr algn="r"/>
            <a:r>
              <a:rPr lang="zh-CN" altLang="en-US" sz="1200" dirty="0">
                <a:solidFill>
                  <a:schemeClr val="accent6"/>
                </a:solidFill>
              </a:rPr>
              <a:t>添加正文内容添加正文内容</a:t>
            </a:r>
          </a:p>
          <a:p>
            <a:pPr algn="r"/>
            <a:r>
              <a:rPr lang="zh-CN" altLang="en-US" sz="1200" dirty="0">
                <a:solidFill>
                  <a:schemeClr val="accent6"/>
                </a:solidFill>
              </a:rPr>
              <a:t>添加正文内容</a:t>
            </a:r>
          </a:p>
        </p:txBody>
      </p:sp>
      <p:sp>
        <p:nvSpPr>
          <p:cNvPr id="53" name="文本框 52">
            <a:extLst>
              <a:ext uri="{FF2B5EF4-FFF2-40B4-BE49-F238E27FC236}">
                <a16:creationId xmlns:a16="http://schemas.microsoft.com/office/drawing/2014/main" id="{DFDB2F01-149E-47B2-B5F2-A5E2F79DB5F9}"/>
              </a:ext>
            </a:extLst>
          </p:cNvPr>
          <p:cNvSpPr txBox="1"/>
          <p:nvPr/>
        </p:nvSpPr>
        <p:spPr>
          <a:xfrm>
            <a:off x="5797101" y="4076482"/>
            <a:ext cx="2031325" cy="461665"/>
          </a:xfrm>
          <a:prstGeom prst="rect">
            <a:avLst/>
          </a:prstGeom>
          <a:noFill/>
        </p:spPr>
        <p:txBody>
          <a:bodyPr wrap="none" rtlCol="0">
            <a:spAutoFit/>
          </a:bodyPr>
          <a:lstStyle/>
          <a:p>
            <a:pPr algn="r"/>
            <a:r>
              <a:rPr lang="zh-CN" altLang="en-US" sz="1200" dirty="0">
                <a:solidFill>
                  <a:schemeClr val="accent6"/>
                </a:solidFill>
              </a:rPr>
              <a:t>添加正文内容添加正文内容</a:t>
            </a:r>
          </a:p>
          <a:p>
            <a:pPr algn="r"/>
            <a:r>
              <a:rPr lang="zh-CN" altLang="en-US" sz="1200" dirty="0">
                <a:solidFill>
                  <a:schemeClr val="accent6"/>
                </a:solidFill>
              </a:rPr>
              <a:t>添加正文内容</a:t>
            </a:r>
          </a:p>
        </p:txBody>
      </p:sp>
    </p:spTree>
    <p:extLst>
      <p:ext uri="{BB962C8B-B14F-4D97-AF65-F5344CB8AC3E}">
        <p14:creationId xmlns:p14="http://schemas.microsoft.com/office/powerpoint/2010/main" val="13874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162EE41-C730-42EE-998A-5F6255E8E522}"/>
              </a:ext>
            </a:extLst>
          </p:cNvPr>
          <p:cNvSpPr>
            <a:spLocks noGrp="1"/>
          </p:cNvSpPr>
          <p:nvPr>
            <p:ph type="ctrTitle"/>
          </p:nvPr>
        </p:nvSpPr>
        <p:spPr/>
        <p:txBody>
          <a:bodyPr/>
          <a:lstStyle/>
          <a:p>
            <a:r>
              <a:rPr lang="zh-CN" altLang="en-US" dirty="0"/>
              <a:t>添加标题文字</a:t>
            </a:r>
          </a:p>
        </p:txBody>
      </p:sp>
      <p:grpSp>
        <p:nvGrpSpPr>
          <p:cNvPr id="9" name="组合 8">
            <a:extLst>
              <a:ext uri="{FF2B5EF4-FFF2-40B4-BE49-F238E27FC236}">
                <a16:creationId xmlns:a16="http://schemas.microsoft.com/office/drawing/2014/main" id="{892EF99B-20A4-4DCC-8B89-99FFD7C8AE9D}"/>
              </a:ext>
            </a:extLst>
          </p:cNvPr>
          <p:cNvGrpSpPr/>
          <p:nvPr/>
        </p:nvGrpSpPr>
        <p:grpSpPr>
          <a:xfrm>
            <a:off x="906580" y="1008185"/>
            <a:ext cx="3204586" cy="3600000"/>
            <a:chOff x="945657" y="1117600"/>
            <a:chExt cx="3204586" cy="3600000"/>
          </a:xfrm>
        </p:grpSpPr>
        <p:sp>
          <p:nvSpPr>
            <p:cNvPr id="5" name="流程图: 数据 4">
              <a:extLst>
                <a:ext uri="{FF2B5EF4-FFF2-40B4-BE49-F238E27FC236}">
                  <a16:creationId xmlns:a16="http://schemas.microsoft.com/office/drawing/2014/main" id="{5A8835CD-24D2-42E6-8FF9-214B73DD6282}"/>
                </a:ext>
              </a:extLst>
            </p:cNvPr>
            <p:cNvSpPr/>
            <p:nvPr/>
          </p:nvSpPr>
          <p:spPr>
            <a:xfrm rot="16200000" flipV="1">
              <a:off x="819535" y="1439108"/>
              <a:ext cx="541416" cy="289171"/>
            </a:xfrm>
            <a:prstGeom prst="flowChartInputOut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9C644BF1-F703-401D-9DA5-FB9E762D5B0D}"/>
                </a:ext>
              </a:extLst>
            </p:cNvPr>
            <p:cNvSpPr/>
            <p:nvPr/>
          </p:nvSpPr>
          <p:spPr>
            <a:xfrm>
              <a:off x="1090243" y="1117600"/>
              <a:ext cx="3060000" cy="3600000"/>
            </a:xfrm>
            <a:prstGeom prst="roundRect">
              <a:avLst>
                <a:gd name="adj" fmla="val 1028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五边形 3">
              <a:extLst>
                <a:ext uri="{FF2B5EF4-FFF2-40B4-BE49-F238E27FC236}">
                  <a16:creationId xmlns:a16="http://schemas.microsoft.com/office/drawing/2014/main" id="{251A6C91-286C-4DE0-AFB0-36F6ECA981E7}"/>
                </a:ext>
              </a:extLst>
            </p:cNvPr>
            <p:cNvSpPr/>
            <p:nvPr/>
          </p:nvSpPr>
          <p:spPr>
            <a:xfrm>
              <a:off x="945659" y="1422403"/>
              <a:ext cx="2520000" cy="43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0" bIns="36000" rtlCol="0" anchor="ctr"/>
            <a:lstStyle/>
            <a:p>
              <a:r>
                <a:rPr lang="zh-CN" altLang="en-US" sz="1600" b="1" spc="100" dirty="0"/>
                <a:t>添加标题内容</a:t>
              </a:r>
            </a:p>
          </p:txBody>
        </p:sp>
      </p:grpSp>
      <p:sp>
        <p:nvSpPr>
          <p:cNvPr id="8" name="文本框 7">
            <a:extLst>
              <a:ext uri="{FF2B5EF4-FFF2-40B4-BE49-F238E27FC236}">
                <a16:creationId xmlns:a16="http://schemas.microsoft.com/office/drawing/2014/main" id="{38061F1F-DF58-42D0-A2CF-81034A5CF0E2}"/>
              </a:ext>
            </a:extLst>
          </p:cNvPr>
          <p:cNvSpPr txBox="1"/>
          <p:nvPr/>
        </p:nvSpPr>
        <p:spPr>
          <a:xfrm>
            <a:off x="1180782" y="1854405"/>
            <a:ext cx="2781618" cy="2386551"/>
          </a:xfrm>
          <a:prstGeom prst="rect">
            <a:avLst/>
          </a:prstGeom>
          <a:noFill/>
        </p:spPr>
        <p:txBody>
          <a:bodyPr wrap="square" rtlCol="0">
            <a:spAutoFit/>
          </a:bodyPr>
          <a:lstStyle/>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endParaRPr lang="en-US" altLang="zh-CN" sz="1200" dirty="0">
              <a:solidFill>
                <a:schemeClr val="accent6"/>
              </a:solidFill>
            </a:endParaRPr>
          </a:p>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p>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p>
        </p:txBody>
      </p:sp>
      <p:grpSp>
        <p:nvGrpSpPr>
          <p:cNvPr id="11" name="组合 10">
            <a:extLst>
              <a:ext uri="{FF2B5EF4-FFF2-40B4-BE49-F238E27FC236}">
                <a16:creationId xmlns:a16="http://schemas.microsoft.com/office/drawing/2014/main" id="{928BD775-9C69-4FF4-B2AF-C6DCB347E252}"/>
              </a:ext>
            </a:extLst>
          </p:cNvPr>
          <p:cNvGrpSpPr/>
          <p:nvPr/>
        </p:nvGrpSpPr>
        <p:grpSpPr>
          <a:xfrm>
            <a:off x="5032832" y="1008185"/>
            <a:ext cx="3204586" cy="3600000"/>
            <a:chOff x="945657" y="1117600"/>
            <a:chExt cx="3204586" cy="3600000"/>
          </a:xfrm>
        </p:grpSpPr>
        <p:sp>
          <p:nvSpPr>
            <p:cNvPr id="12" name="流程图: 数据 11">
              <a:extLst>
                <a:ext uri="{FF2B5EF4-FFF2-40B4-BE49-F238E27FC236}">
                  <a16:creationId xmlns:a16="http://schemas.microsoft.com/office/drawing/2014/main" id="{C3134336-7DF8-48B0-8D5B-FDBE6F80C1EF}"/>
                </a:ext>
              </a:extLst>
            </p:cNvPr>
            <p:cNvSpPr/>
            <p:nvPr/>
          </p:nvSpPr>
          <p:spPr>
            <a:xfrm rot="16200000" flipV="1">
              <a:off x="819535" y="1439108"/>
              <a:ext cx="541416" cy="289171"/>
            </a:xfrm>
            <a:prstGeom prst="flowChartInputOut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99CAF448-5E95-4E4E-8303-5ABE714A2FB1}"/>
                </a:ext>
              </a:extLst>
            </p:cNvPr>
            <p:cNvSpPr/>
            <p:nvPr/>
          </p:nvSpPr>
          <p:spPr>
            <a:xfrm>
              <a:off x="1090243" y="1117600"/>
              <a:ext cx="3060000" cy="3600000"/>
            </a:xfrm>
            <a:prstGeom prst="roundRect">
              <a:avLst>
                <a:gd name="adj" fmla="val 1028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五边形 13">
              <a:extLst>
                <a:ext uri="{FF2B5EF4-FFF2-40B4-BE49-F238E27FC236}">
                  <a16:creationId xmlns:a16="http://schemas.microsoft.com/office/drawing/2014/main" id="{4FB83D63-5FC4-4D92-A194-1AA0F7EE38B0}"/>
                </a:ext>
              </a:extLst>
            </p:cNvPr>
            <p:cNvSpPr/>
            <p:nvPr/>
          </p:nvSpPr>
          <p:spPr>
            <a:xfrm>
              <a:off x="945659" y="1422403"/>
              <a:ext cx="2520000" cy="43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0" bIns="36000" rtlCol="0" anchor="ctr"/>
            <a:lstStyle/>
            <a:p>
              <a:r>
                <a:rPr lang="zh-CN" altLang="en-US" sz="1600" b="1" spc="100" dirty="0"/>
                <a:t>添加标题内容</a:t>
              </a:r>
            </a:p>
          </p:txBody>
        </p:sp>
      </p:grpSp>
      <p:sp>
        <p:nvSpPr>
          <p:cNvPr id="15" name="文本框 14">
            <a:extLst>
              <a:ext uri="{FF2B5EF4-FFF2-40B4-BE49-F238E27FC236}">
                <a16:creationId xmlns:a16="http://schemas.microsoft.com/office/drawing/2014/main" id="{72C428F1-8751-49ED-BF90-F6FEBEAFBF72}"/>
              </a:ext>
            </a:extLst>
          </p:cNvPr>
          <p:cNvSpPr txBox="1"/>
          <p:nvPr/>
        </p:nvSpPr>
        <p:spPr>
          <a:xfrm>
            <a:off x="5307034" y="1854405"/>
            <a:ext cx="2781618" cy="2386551"/>
          </a:xfrm>
          <a:prstGeom prst="rect">
            <a:avLst/>
          </a:prstGeom>
          <a:noFill/>
        </p:spPr>
        <p:txBody>
          <a:bodyPr wrap="square" rtlCol="0">
            <a:spAutoFit/>
          </a:bodyPr>
          <a:lstStyle/>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endParaRPr lang="en-US" altLang="zh-CN" sz="1200" dirty="0">
              <a:solidFill>
                <a:schemeClr val="accent6"/>
              </a:solidFill>
            </a:endParaRPr>
          </a:p>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p>
          <a:p>
            <a:pPr>
              <a:lnSpc>
                <a:spcPct val="130000"/>
              </a:lnSpc>
              <a:spcAft>
                <a:spcPts val="600"/>
              </a:spcAft>
            </a:pPr>
            <a:r>
              <a:rPr lang="zh-CN" altLang="en-US" sz="1200" b="1" dirty="0">
                <a:solidFill>
                  <a:schemeClr val="accent6"/>
                </a:solidFill>
              </a:rPr>
              <a:t>添加正文：</a:t>
            </a:r>
            <a:r>
              <a:rPr lang="zh-CN" altLang="en-US" sz="1200" dirty="0">
                <a:solidFill>
                  <a:schemeClr val="accent6"/>
                </a:solidFill>
              </a:rPr>
              <a:t>添加正文内容添加正文内容，添加正文内容添加正文内容，添加正文内容，添加正文内容添加正文内容</a:t>
            </a:r>
          </a:p>
        </p:txBody>
      </p:sp>
    </p:spTree>
    <p:extLst>
      <p:ext uri="{BB962C8B-B14F-4D97-AF65-F5344CB8AC3E}">
        <p14:creationId xmlns:p14="http://schemas.microsoft.com/office/powerpoint/2010/main" val="1162811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10BB15C-5698-4924-9FF7-CA5B55A30B3E}"/>
              </a:ext>
            </a:extLst>
          </p:cNvPr>
          <p:cNvSpPr txBox="1"/>
          <p:nvPr/>
        </p:nvSpPr>
        <p:spPr>
          <a:xfrm>
            <a:off x="312947" y="1495363"/>
            <a:ext cx="1114409" cy="1326105"/>
          </a:xfrm>
          <a:prstGeom prst="rect">
            <a:avLst/>
          </a:prstGeom>
          <a:noFill/>
        </p:spPr>
        <p:txBody>
          <a:bodyPr wrap="none" tIns="36000" bIns="180000" rtlCol="0" anchor="ctr" anchorCtr="1">
            <a:spAutoFit/>
          </a:bodyPr>
          <a:lstStyle/>
          <a:p>
            <a:pPr algn="ctr" fontAlgn="base"/>
            <a:r>
              <a:rPr lang="en-US" altLang="zh-CN" sz="7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02</a:t>
            </a:r>
            <a:endParaRPr lang="zh-CN" altLang="en-US" sz="7200"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5" name="标题 4">
            <a:extLst>
              <a:ext uri="{FF2B5EF4-FFF2-40B4-BE49-F238E27FC236}">
                <a16:creationId xmlns:a16="http://schemas.microsoft.com/office/drawing/2014/main" id="{B9AD3138-5919-4441-BD42-5368B4BD5324}"/>
              </a:ext>
            </a:extLst>
          </p:cNvPr>
          <p:cNvSpPr>
            <a:spLocks noGrp="1"/>
          </p:cNvSpPr>
          <p:nvPr>
            <p:ph type="ctrTitle"/>
          </p:nvPr>
        </p:nvSpPr>
        <p:spPr>
          <a:xfrm>
            <a:off x="1879942" y="2154904"/>
            <a:ext cx="5384115" cy="830997"/>
          </a:xfrm>
        </p:spPr>
        <p:txBody>
          <a:bodyPr/>
          <a:lstStyle/>
          <a:p>
            <a:r>
              <a:rPr lang="zh-CN" altLang="en-US" dirty="0"/>
              <a:t>添加章节标题</a:t>
            </a:r>
            <a:br>
              <a:rPr lang="zh-CN" altLang="en-US" dirty="0"/>
            </a:br>
            <a:r>
              <a:rPr lang="zh-CN" altLang="en-US" dirty="0"/>
              <a:t>添加章节标题添加章节标题</a:t>
            </a:r>
          </a:p>
        </p:txBody>
      </p:sp>
    </p:spTree>
    <p:extLst>
      <p:ext uri="{BB962C8B-B14F-4D97-AF65-F5344CB8AC3E}">
        <p14:creationId xmlns:p14="http://schemas.microsoft.com/office/powerpoint/2010/main" val="254591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808D471E-76A7-42B5-BB00-630AFD285B56}"/>
              </a:ext>
            </a:extLst>
          </p:cNvPr>
          <p:cNvPicPr>
            <a:picLocks noChangeAspect="1"/>
          </p:cNvPicPr>
          <p:nvPr/>
        </p:nvPicPr>
        <p:blipFill rotWithShape="1">
          <a:blip r:embed="rId2"/>
          <a:srcRect t="12875" b="12875"/>
          <a:stretch/>
        </p:blipFill>
        <p:spPr>
          <a:xfrm>
            <a:off x="233693" y="3067136"/>
            <a:ext cx="1800000" cy="1800000"/>
          </a:xfrm>
          <a:custGeom>
            <a:avLst/>
            <a:gdLst>
              <a:gd name="connsiteX0" fmla="*/ 0 w 1800000"/>
              <a:gd name="connsiteY0" fmla="*/ 0 h 1800000"/>
              <a:gd name="connsiteX1" fmla="*/ 900000 w 1800000"/>
              <a:gd name="connsiteY1" fmla="*/ 0 h 1800000"/>
              <a:gd name="connsiteX2" fmla="*/ 1800000 w 1800000"/>
              <a:gd name="connsiteY2" fmla="*/ 900000 h 1800000"/>
              <a:gd name="connsiteX3" fmla="*/ 1800000 w 1800000"/>
              <a:gd name="connsiteY3" fmla="*/ 1800000 h 1800000"/>
              <a:gd name="connsiteX4" fmla="*/ 0 w 1800000"/>
              <a:gd name="connsiteY4" fmla="*/ 180000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0" y="0"/>
                </a:moveTo>
                <a:lnTo>
                  <a:pt x="900000" y="0"/>
                </a:lnTo>
                <a:lnTo>
                  <a:pt x="1800000" y="900000"/>
                </a:lnTo>
                <a:lnTo>
                  <a:pt x="1800000" y="1800000"/>
                </a:lnTo>
                <a:lnTo>
                  <a:pt x="0" y="1800000"/>
                </a:lnTo>
                <a:close/>
              </a:path>
            </a:pathLst>
          </a:custGeom>
        </p:spPr>
      </p:pic>
      <p:sp>
        <p:nvSpPr>
          <p:cNvPr id="2" name="标题 1">
            <a:extLst>
              <a:ext uri="{FF2B5EF4-FFF2-40B4-BE49-F238E27FC236}">
                <a16:creationId xmlns:a16="http://schemas.microsoft.com/office/drawing/2014/main" id="{C961DAEF-6FC2-47B5-B52C-692223668CB7}"/>
              </a:ext>
            </a:extLst>
          </p:cNvPr>
          <p:cNvSpPr>
            <a:spLocks noGrp="1"/>
          </p:cNvSpPr>
          <p:nvPr>
            <p:ph type="ctrTitle"/>
          </p:nvPr>
        </p:nvSpPr>
        <p:spPr/>
        <p:txBody>
          <a:bodyPr/>
          <a:lstStyle/>
          <a:p>
            <a:r>
              <a:rPr lang="zh-CN" altLang="en-US" dirty="0"/>
              <a:t>添加标题文字</a:t>
            </a:r>
          </a:p>
        </p:txBody>
      </p:sp>
      <p:sp>
        <p:nvSpPr>
          <p:cNvPr id="12" name="平行四边形 11">
            <a:extLst>
              <a:ext uri="{FF2B5EF4-FFF2-40B4-BE49-F238E27FC236}">
                <a16:creationId xmlns:a16="http://schemas.microsoft.com/office/drawing/2014/main" id="{4F877E53-25C6-4CAE-8F5C-92F7D558E5F9}"/>
              </a:ext>
            </a:extLst>
          </p:cNvPr>
          <p:cNvSpPr/>
          <p:nvPr/>
        </p:nvSpPr>
        <p:spPr>
          <a:xfrm>
            <a:off x="515138" y="1086111"/>
            <a:ext cx="5220000" cy="432000"/>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1"/>
          <a:lstStyle/>
          <a:p>
            <a:pPr algn="ctr"/>
            <a:r>
              <a:rPr lang="zh-CN" altLang="en-US" sz="1400" b="1" dirty="0"/>
              <a:t>添加标题内容 添加标题内容 添加标题内容</a:t>
            </a:r>
          </a:p>
        </p:txBody>
      </p:sp>
      <p:sp>
        <p:nvSpPr>
          <p:cNvPr id="13" name="平行四边形 12">
            <a:extLst>
              <a:ext uri="{FF2B5EF4-FFF2-40B4-BE49-F238E27FC236}">
                <a16:creationId xmlns:a16="http://schemas.microsoft.com/office/drawing/2014/main" id="{6FBC4834-E5B5-4780-8BBB-2F8305AABA24}"/>
              </a:ext>
            </a:extLst>
          </p:cNvPr>
          <p:cNvSpPr/>
          <p:nvPr/>
        </p:nvSpPr>
        <p:spPr>
          <a:xfrm>
            <a:off x="1671476" y="2315169"/>
            <a:ext cx="5220000" cy="43200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1"/>
          <a:lstStyle/>
          <a:p>
            <a:pPr algn="ctr"/>
            <a:r>
              <a:rPr lang="zh-CN" altLang="en-US" sz="1400" b="1" dirty="0"/>
              <a:t>添加标题内容 添加标题内容 添加标题内容</a:t>
            </a:r>
          </a:p>
        </p:txBody>
      </p:sp>
      <p:sp>
        <p:nvSpPr>
          <p:cNvPr id="14" name="平行四边形 13">
            <a:extLst>
              <a:ext uri="{FF2B5EF4-FFF2-40B4-BE49-F238E27FC236}">
                <a16:creationId xmlns:a16="http://schemas.microsoft.com/office/drawing/2014/main" id="{E3B06165-C1A6-478A-B8A3-FC4C6BE2D402}"/>
              </a:ext>
            </a:extLst>
          </p:cNvPr>
          <p:cNvSpPr/>
          <p:nvPr/>
        </p:nvSpPr>
        <p:spPr>
          <a:xfrm>
            <a:off x="3125138" y="3541192"/>
            <a:ext cx="5220000" cy="432000"/>
          </a:xfrm>
          <a:prstGeom prst="parallelogram">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1"/>
          <a:lstStyle/>
          <a:p>
            <a:pPr algn="ctr"/>
            <a:r>
              <a:rPr lang="zh-CN" altLang="en-US" sz="1400" b="1" dirty="0"/>
              <a:t>添加标题内容 添加标题内容 添加标题内容</a:t>
            </a:r>
          </a:p>
        </p:txBody>
      </p:sp>
      <p:sp>
        <p:nvSpPr>
          <p:cNvPr id="15" name="矩形 14">
            <a:extLst>
              <a:ext uri="{FF2B5EF4-FFF2-40B4-BE49-F238E27FC236}">
                <a16:creationId xmlns:a16="http://schemas.microsoft.com/office/drawing/2014/main" id="{AF4879BF-16AF-474C-83E7-9884EFB44218}"/>
              </a:ext>
            </a:extLst>
          </p:cNvPr>
          <p:cNvSpPr/>
          <p:nvPr/>
        </p:nvSpPr>
        <p:spPr>
          <a:xfrm>
            <a:off x="515138" y="1521147"/>
            <a:ext cx="5220000" cy="605276"/>
          </a:xfrm>
          <a:prstGeom prst="rect">
            <a:avLst/>
          </a:prstGeom>
        </p:spPr>
        <p:txBody>
          <a:bodyPr wrap="square" lIns="108000" tIns="72000" rIns="72000" bIns="72000">
            <a:spAutoFit/>
          </a:bodyPr>
          <a:lstStyle/>
          <a:p>
            <a:pPr algn="just">
              <a:lnSpc>
                <a:spcPct val="130000"/>
              </a:lnSpc>
            </a:pPr>
            <a:r>
              <a:rPr lang="zh-CN" altLang="en-US" sz="1200" b="1" dirty="0">
                <a:solidFill>
                  <a:schemeClr val="accent6"/>
                </a:solidFill>
              </a:rPr>
              <a:t>输入添加正文：</a:t>
            </a:r>
            <a:r>
              <a:rPr lang="zh-CN" altLang="en-US" sz="1200" dirty="0">
                <a:solidFill>
                  <a:schemeClr val="accent6"/>
                </a:solidFill>
              </a:rPr>
              <a:t>添加正文内容添加正文内容添加正文内容，添加正文内容，添加正文内容添加正文内容，添加正文内容</a:t>
            </a:r>
            <a:endParaRPr lang="en-US" altLang="zh-CN" sz="1200" dirty="0">
              <a:solidFill>
                <a:schemeClr val="accent6"/>
              </a:solidFill>
            </a:endParaRPr>
          </a:p>
        </p:txBody>
      </p:sp>
      <p:sp>
        <p:nvSpPr>
          <p:cNvPr id="16" name="矩形 15">
            <a:extLst>
              <a:ext uri="{FF2B5EF4-FFF2-40B4-BE49-F238E27FC236}">
                <a16:creationId xmlns:a16="http://schemas.microsoft.com/office/drawing/2014/main" id="{6FD3320C-D8DA-4284-B358-11C7E3458FDC}"/>
              </a:ext>
            </a:extLst>
          </p:cNvPr>
          <p:cNvSpPr/>
          <p:nvPr/>
        </p:nvSpPr>
        <p:spPr>
          <a:xfrm>
            <a:off x="1671476" y="2741113"/>
            <a:ext cx="5220000" cy="605276"/>
          </a:xfrm>
          <a:prstGeom prst="rect">
            <a:avLst/>
          </a:prstGeom>
        </p:spPr>
        <p:txBody>
          <a:bodyPr wrap="square" lIns="108000" tIns="72000" rIns="72000" bIns="72000">
            <a:spAutoFit/>
          </a:bodyPr>
          <a:lstStyle/>
          <a:p>
            <a:pPr algn="just">
              <a:lnSpc>
                <a:spcPct val="130000"/>
              </a:lnSpc>
            </a:pPr>
            <a:r>
              <a:rPr lang="zh-CN" altLang="en-US" sz="1200" b="1" dirty="0">
                <a:solidFill>
                  <a:schemeClr val="accent6"/>
                </a:solidFill>
              </a:rPr>
              <a:t>输入添加正文：</a:t>
            </a:r>
            <a:r>
              <a:rPr lang="zh-CN" altLang="en-US" sz="1200" dirty="0">
                <a:solidFill>
                  <a:schemeClr val="accent6"/>
                </a:solidFill>
              </a:rPr>
              <a:t>添加正文内容添加正文内容添加正文内容，添加正文内容，添加正文内容添加正文内容，添加正文内容</a:t>
            </a:r>
            <a:endParaRPr lang="en-US" altLang="zh-CN" sz="1200" dirty="0">
              <a:solidFill>
                <a:schemeClr val="accent6"/>
              </a:solidFill>
            </a:endParaRPr>
          </a:p>
        </p:txBody>
      </p:sp>
      <p:sp>
        <p:nvSpPr>
          <p:cNvPr id="17" name="矩形 16">
            <a:extLst>
              <a:ext uri="{FF2B5EF4-FFF2-40B4-BE49-F238E27FC236}">
                <a16:creationId xmlns:a16="http://schemas.microsoft.com/office/drawing/2014/main" id="{42A9C799-507A-4A43-8009-D49D88DE9A9A}"/>
              </a:ext>
            </a:extLst>
          </p:cNvPr>
          <p:cNvSpPr/>
          <p:nvPr/>
        </p:nvSpPr>
        <p:spPr>
          <a:xfrm>
            <a:off x="3125138" y="3967136"/>
            <a:ext cx="5220000" cy="605276"/>
          </a:xfrm>
          <a:prstGeom prst="rect">
            <a:avLst/>
          </a:prstGeom>
        </p:spPr>
        <p:txBody>
          <a:bodyPr wrap="square" lIns="108000" tIns="72000" rIns="72000" bIns="72000">
            <a:spAutoFit/>
          </a:bodyPr>
          <a:lstStyle/>
          <a:p>
            <a:pPr algn="just">
              <a:lnSpc>
                <a:spcPct val="130000"/>
              </a:lnSpc>
            </a:pPr>
            <a:r>
              <a:rPr lang="zh-CN" altLang="en-US" sz="1200" b="1" dirty="0">
                <a:solidFill>
                  <a:schemeClr val="accent6"/>
                </a:solidFill>
              </a:rPr>
              <a:t>输入添加正文：</a:t>
            </a:r>
            <a:r>
              <a:rPr lang="zh-CN" altLang="en-US" sz="1200" dirty="0">
                <a:solidFill>
                  <a:schemeClr val="accent6"/>
                </a:solidFill>
              </a:rPr>
              <a:t>添加正文内容添加正文内容添加正文内容，添加正文内容，添加正文内容添加正文内容，添加正文内容</a:t>
            </a:r>
            <a:endParaRPr lang="en-US" altLang="zh-CN" sz="1200" dirty="0">
              <a:solidFill>
                <a:schemeClr val="accent6"/>
              </a:solidFill>
            </a:endParaRPr>
          </a:p>
        </p:txBody>
      </p:sp>
    </p:spTree>
    <p:extLst>
      <p:ext uri="{BB962C8B-B14F-4D97-AF65-F5344CB8AC3E}">
        <p14:creationId xmlns:p14="http://schemas.microsoft.com/office/powerpoint/2010/main" val="76966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2015">
            <a:extLst>
              <a:ext uri="{FF2B5EF4-FFF2-40B4-BE49-F238E27FC236}">
                <a16:creationId xmlns:a16="http://schemas.microsoft.com/office/drawing/2014/main" id="{0E3C7173-1911-4310-BE7C-562CB17E630F}"/>
              </a:ext>
            </a:extLst>
          </p:cNvPr>
          <p:cNvSpPr/>
          <p:nvPr/>
        </p:nvSpPr>
        <p:spPr>
          <a:xfrm>
            <a:off x="797798" y="3350366"/>
            <a:ext cx="3240000" cy="1260000"/>
          </a:xfrm>
          <a:prstGeom prst="roundRect">
            <a:avLst>
              <a:gd name="adj" fmla="val 6918"/>
            </a:avLst>
          </a:prstGeom>
          <a:noFill/>
          <a:ln w="12700">
            <a:solidFill>
              <a:schemeClr val="accent2"/>
            </a:solidFill>
            <a:miter lim="400000"/>
          </a:ln>
        </p:spPr>
        <p:txBody>
          <a:bodyPr lIns="144000" tIns="144000" rIns="180000" bIns="72000" anchor="t" anchorCtr="0"/>
          <a:lstStyle/>
          <a:p>
            <a:pPr lvl="0">
              <a:spcAft>
                <a:spcPts val="600"/>
              </a:spcAft>
            </a:pPr>
            <a:r>
              <a:rPr lang="zh-CN" altLang="en-US" sz="1400" b="1" dirty="0"/>
              <a:t>输入关键词</a:t>
            </a:r>
            <a:endParaRPr lang="en-US" altLang="zh-CN" sz="1400" b="1" dirty="0"/>
          </a:p>
          <a:p>
            <a:pPr>
              <a:lnSpc>
                <a:spcPct val="120000"/>
              </a:lnSpc>
            </a:pPr>
            <a:r>
              <a:rPr lang="zh-CN" altLang="en-US" sz="1200" dirty="0"/>
              <a:t>添加正文内容添加正文内容，添加正文内容添加正文内容，添加正文内容添加正文内容添加正文内容添，加正文内容</a:t>
            </a:r>
          </a:p>
        </p:txBody>
      </p:sp>
      <p:sp>
        <p:nvSpPr>
          <p:cNvPr id="48" name="Shape 2015">
            <a:extLst>
              <a:ext uri="{FF2B5EF4-FFF2-40B4-BE49-F238E27FC236}">
                <a16:creationId xmlns:a16="http://schemas.microsoft.com/office/drawing/2014/main" id="{A5313255-4889-461F-832D-29CF07098FA2}"/>
              </a:ext>
            </a:extLst>
          </p:cNvPr>
          <p:cNvSpPr/>
          <p:nvPr/>
        </p:nvSpPr>
        <p:spPr>
          <a:xfrm>
            <a:off x="5196693" y="1160654"/>
            <a:ext cx="3240000" cy="1260000"/>
          </a:xfrm>
          <a:prstGeom prst="roundRect">
            <a:avLst>
              <a:gd name="adj" fmla="val 6918"/>
            </a:avLst>
          </a:prstGeom>
          <a:noFill/>
          <a:ln w="12700">
            <a:solidFill>
              <a:schemeClr val="accent2"/>
            </a:solidFill>
            <a:miter lim="400000"/>
          </a:ln>
        </p:spPr>
        <p:txBody>
          <a:bodyPr lIns="144000" tIns="144000" rIns="180000" bIns="72000" anchor="t" anchorCtr="0"/>
          <a:lstStyle/>
          <a:p>
            <a:pPr lvl="0" algn="r">
              <a:spcAft>
                <a:spcPts val="600"/>
              </a:spcAft>
            </a:pPr>
            <a:r>
              <a:rPr lang="zh-CN" altLang="en-US" sz="1400" b="1" dirty="0"/>
              <a:t>输入关键词</a:t>
            </a:r>
            <a:endParaRPr lang="en-US" altLang="zh-CN" sz="1400" b="1" dirty="0"/>
          </a:p>
          <a:p>
            <a:pPr algn="r">
              <a:lnSpc>
                <a:spcPct val="120000"/>
              </a:lnSpc>
            </a:pPr>
            <a:r>
              <a:rPr lang="zh-CN" altLang="en-US" sz="1200" dirty="0"/>
              <a:t>添加正文内容添加正文内容添加正文内容</a:t>
            </a:r>
            <a:endParaRPr lang="en-US" altLang="zh-CN" sz="1200" dirty="0"/>
          </a:p>
          <a:p>
            <a:pPr algn="r">
              <a:lnSpc>
                <a:spcPct val="120000"/>
              </a:lnSpc>
            </a:pPr>
            <a:r>
              <a:rPr lang="en-US" altLang="zh-CN" sz="1200" dirty="0"/>
              <a:t>        </a:t>
            </a:r>
            <a:r>
              <a:rPr lang="zh-CN" altLang="en-US" sz="1200" dirty="0"/>
              <a:t>添加正文内容，添加正文内容添加正文内容添加正文内容，添加正文内容</a:t>
            </a:r>
          </a:p>
        </p:txBody>
      </p:sp>
      <p:sp>
        <p:nvSpPr>
          <p:cNvPr id="49" name="Shape 2015">
            <a:extLst>
              <a:ext uri="{FF2B5EF4-FFF2-40B4-BE49-F238E27FC236}">
                <a16:creationId xmlns:a16="http://schemas.microsoft.com/office/drawing/2014/main" id="{BD8E0D6C-3CC6-4251-A83B-6D2039BC6C30}"/>
              </a:ext>
            </a:extLst>
          </p:cNvPr>
          <p:cNvSpPr/>
          <p:nvPr/>
        </p:nvSpPr>
        <p:spPr>
          <a:xfrm>
            <a:off x="5196693" y="3350366"/>
            <a:ext cx="3240000" cy="1260000"/>
          </a:xfrm>
          <a:prstGeom prst="roundRect">
            <a:avLst>
              <a:gd name="adj" fmla="val 6918"/>
            </a:avLst>
          </a:prstGeom>
          <a:noFill/>
          <a:ln w="12700">
            <a:solidFill>
              <a:schemeClr val="accent2"/>
            </a:solidFill>
            <a:miter lim="400000"/>
          </a:ln>
        </p:spPr>
        <p:txBody>
          <a:bodyPr lIns="144000" tIns="144000" rIns="180000" bIns="72000" anchor="t" anchorCtr="0"/>
          <a:lstStyle/>
          <a:p>
            <a:pPr lvl="0" algn="r">
              <a:spcAft>
                <a:spcPts val="600"/>
              </a:spcAft>
            </a:pPr>
            <a:r>
              <a:rPr lang="zh-CN" altLang="en-US" sz="1400" b="1" dirty="0"/>
              <a:t>输入关键词</a:t>
            </a:r>
            <a:endParaRPr lang="en-US" altLang="zh-CN" sz="1400" b="1" dirty="0"/>
          </a:p>
          <a:p>
            <a:pPr algn="r">
              <a:lnSpc>
                <a:spcPct val="120000"/>
              </a:lnSpc>
            </a:pPr>
            <a:r>
              <a:rPr lang="zh-CN" altLang="en-US" sz="1200" dirty="0"/>
              <a:t>添加正文内容，添加正文内容，添加正文内容，添加正文内容添加正文内容，添加正文内容，添加正文内容，添加正文内容</a:t>
            </a:r>
          </a:p>
        </p:txBody>
      </p:sp>
      <p:sp>
        <p:nvSpPr>
          <p:cNvPr id="45" name="Shape 2015">
            <a:extLst>
              <a:ext uri="{FF2B5EF4-FFF2-40B4-BE49-F238E27FC236}">
                <a16:creationId xmlns:a16="http://schemas.microsoft.com/office/drawing/2014/main" id="{2C759469-2BE5-4A9F-B375-94BCF800650D}"/>
              </a:ext>
            </a:extLst>
          </p:cNvPr>
          <p:cNvSpPr/>
          <p:nvPr/>
        </p:nvSpPr>
        <p:spPr>
          <a:xfrm>
            <a:off x="797798" y="1160654"/>
            <a:ext cx="3240000" cy="1260000"/>
          </a:xfrm>
          <a:prstGeom prst="roundRect">
            <a:avLst>
              <a:gd name="adj" fmla="val 6918"/>
            </a:avLst>
          </a:prstGeom>
          <a:noFill/>
          <a:ln w="12700">
            <a:solidFill>
              <a:schemeClr val="accent2"/>
            </a:solidFill>
            <a:miter lim="400000"/>
          </a:ln>
        </p:spPr>
        <p:txBody>
          <a:bodyPr lIns="144000" tIns="144000" rIns="180000" bIns="72000" anchor="t" anchorCtr="0"/>
          <a:lstStyle/>
          <a:p>
            <a:pPr lvl="0">
              <a:spcAft>
                <a:spcPts val="600"/>
              </a:spcAft>
            </a:pPr>
            <a:r>
              <a:rPr lang="zh-CN" altLang="en-US" sz="1400" b="1" dirty="0"/>
              <a:t>输入关键词</a:t>
            </a:r>
            <a:endParaRPr lang="en-US" altLang="zh-CN" sz="1400" b="1" dirty="0"/>
          </a:p>
          <a:p>
            <a:pPr>
              <a:lnSpc>
                <a:spcPct val="120000"/>
              </a:lnSpc>
            </a:pPr>
            <a:r>
              <a:rPr lang="zh-CN" altLang="en-US" sz="1200" dirty="0"/>
              <a:t>添加正文内容添加正文内容添加正文内容添加正文内容添加正文内容添加正文内容</a:t>
            </a:r>
            <a:endParaRPr lang="en-US" altLang="zh-CN" sz="1200" dirty="0"/>
          </a:p>
          <a:p>
            <a:pPr>
              <a:lnSpc>
                <a:spcPct val="120000"/>
              </a:lnSpc>
            </a:pPr>
            <a:r>
              <a:rPr lang="zh-CN" altLang="en-US" sz="1200" dirty="0"/>
              <a:t>添加正文内容，添加正文内容</a:t>
            </a:r>
          </a:p>
        </p:txBody>
      </p:sp>
      <p:sp>
        <p:nvSpPr>
          <p:cNvPr id="51" name="空心弧 50">
            <a:extLst>
              <a:ext uri="{FF2B5EF4-FFF2-40B4-BE49-F238E27FC236}">
                <a16:creationId xmlns:a16="http://schemas.microsoft.com/office/drawing/2014/main" id="{34AD21CC-B84C-4D3B-806A-963768FEBDF0}"/>
              </a:ext>
            </a:extLst>
          </p:cNvPr>
          <p:cNvSpPr>
            <a:spLocks noChangeAspect="1"/>
          </p:cNvSpPr>
          <p:nvPr/>
        </p:nvSpPr>
        <p:spPr>
          <a:xfrm>
            <a:off x="3474846" y="1732556"/>
            <a:ext cx="2340000" cy="2340000"/>
          </a:xfrm>
          <a:prstGeom prst="blockArc">
            <a:avLst>
              <a:gd name="adj1" fmla="val 21586731"/>
              <a:gd name="adj2" fmla="val 5360982"/>
              <a:gd name="adj3" fmla="val 24949"/>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solidFill>
                <a:latin typeface="Arial" panose="020B0604020202020204" pitchFamily="34" charset="0"/>
                <a:cs typeface="Arial" panose="020B0604020202020204" pitchFamily="34" charset="0"/>
              </a:rPr>
              <a:t>03</a:t>
            </a:r>
            <a:endParaRPr lang="zh-CN" altLang="en-US" sz="1600" b="1" dirty="0">
              <a:solidFill>
                <a:schemeClr val="accent6"/>
              </a:solidFill>
              <a:latin typeface="Arial" panose="020B0604020202020204" pitchFamily="34" charset="0"/>
              <a:cs typeface="Arial" panose="020B0604020202020204" pitchFamily="34" charset="0"/>
            </a:endParaRPr>
          </a:p>
        </p:txBody>
      </p:sp>
      <p:sp>
        <p:nvSpPr>
          <p:cNvPr id="50" name="空心弧 49">
            <a:extLst>
              <a:ext uri="{FF2B5EF4-FFF2-40B4-BE49-F238E27FC236}">
                <a16:creationId xmlns:a16="http://schemas.microsoft.com/office/drawing/2014/main" id="{A81CDE81-5DFB-47F7-AE3C-8332C60B1A2C}"/>
              </a:ext>
            </a:extLst>
          </p:cNvPr>
          <p:cNvSpPr>
            <a:spLocks noChangeAspect="1"/>
          </p:cNvSpPr>
          <p:nvPr/>
        </p:nvSpPr>
        <p:spPr>
          <a:xfrm>
            <a:off x="3443586" y="1732556"/>
            <a:ext cx="2340000" cy="2340000"/>
          </a:xfrm>
          <a:prstGeom prst="blockArc">
            <a:avLst>
              <a:gd name="adj1" fmla="val 5364941"/>
              <a:gd name="adj2" fmla="val 10754259"/>
              <a:gd name="adj3" fmla="val 24899"/>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solidFill>
                <a:latin typeface="Arial" panose="020B0604020202020204" pitchFamily="34" charset="0"/>
                <a:cs typeface="Arial" panose="020B0604020202020204" pitchFamily="34" charset="0"/>
              </a:rPr>
              <a:t>04</a:t>
            </a:r>
            <a:endParaRPr lang="zh-CN" altLang="en-US" sz="1600" b="1" dirty="0">
              <a:solidFill>
                <a:schemeClr val="accent6"/>
              </a:solidFill>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027C3FAE-23E3-496C-93B3-C59911772D31}"/>
              </a:ext>
            </a:extLst>
          </p:cNvPr>
          <p:cNvSpPr>
            <a:spLocks noGrp="1"/>
          </p:cNvSpPr>
          <p:nvPr>
            <p:ph type="ctrTitle"/>
          </p:nvPr>
        </p:nvSpPr>
        <p:spPr/>
        <p:txBody>
          <a:bodyPr/>
          <a:lstStyle/>
          <a:p>
            <a:r>
              <a:rPr lang="zh-CN" altLang="en-US" dirty="0"/>
              <a:t>添加标题文字</a:t>
            </a:r>
          </a:p>
        </p:txBody>
      </p:sp>
      <p:grpSp>
        <p:nvGrpSpPr>
          <p:cNvPr id="39" name="Group 11">
            <a:extLst>
              <a:ext uri="{FF2B5EF4-FFF2-40B4-BE49-F238E27FC236}">
                <a16:creationId xmlns:a16="http://schemas.microsoft.com/office/drawing/2014/main" id="{ACC5B70D-D44B-4A56-81A7-969EE699CD3E}"/>
              </a:ext>
            </a:extLst>
          </p:cNvPr>
          <p:cNvGrpSpPr/>
          <p:nvPr/>
        </p:nvGrpSpPr>
        <p:grpSpPr>
          <a:xfrm>
            <a:off x="4449975" y="2598527"/>
            <a:ext cx="374112" cy="561168"/>
            <a:chOff x="5826002" y="3479226"/>
            <a:chExt cx="498817" cy="748227"/>
          </a:xfrm>
        </p:grpSpPr>
        <p:sp>
          <p:nvSpPr>
            <p:cNvPr id="40" name="Shape 1621">
              <a:extLst>
                <a:ext uri="{FF2B5EF4-FFF2-40B4-BE49-F238E27FC236}">
                  <a16:creationId xmlns:a16="http://schemas.microsoft.com/office/drawing/2014/main" id="{68292261-855D-4746-874D-C4A87288DD59}"/>
                </a:ext>
              </a:extLst>
            </p:cNvPr>
            <p:cNvSpPr/>
            <p:nvPr/>
          </p:nvSpPr>
          <p:spPr>
            <a:xfrm>
              <a:off x="5826002" y="3479226"/>
              <a:ext cx="498817" cy="748227"/>
            </a:xfrm>
            <a:custGeom>
              <a:avLst/>
              <a:gdLst/>
              <a:ahLst/>
              <a:cxnLst>
                <a:cxn ang="0">
                  <a:pos x="wd2" y="hd2"/>
                </a:cxn>
                <a:cxn ang="5400000">
                  <a:pos x="wd2" y="hd2"/>
                </a:cxn>
                <a:cxn ang="10800000">
                  <a:pos x="wd2" y="hd2"/>
                </a:cxn>
                <a:cxn ang="16200000">
                  <a:pos x="wd2" y="hd2"/>
                </a:cxn>
              </a:cxnLst>
              <a:rect l="0" t="0" r="r" b="b"/>
              <a:pathLst>
                <a:path w="21600" h="21600" extrusionOk="0">
                  <a:moveTo>
                    <a:pt x="17466" y="8831"/>
                  </a:moveTo>
                  <a:cubicBezTo>
                    <a:pt x="17325" y="8934"/>
                    <a:pt x="17111" y="9089"/>
                    <a:pt x="16823" y="9295"/>
                  </a:cubicBezTo>
                  <a:cubicBezTo>
                    <a:pt x="16534" y="9502"/>
                    <a:pt x="16319" y="9656"/>
                    <a:pt x="16179" y="9759"/>
                  </a:cubicBezTo>
                  <a:cubicBezTo>
                    <a:pt x="14379" y="11193"/>
                    <a:pt x="13388" y="12591"/>
                    <a:pt x="13204" y="13950"/>
                  </a:cubicBezTo>
                  <a:lnTo>
                    <a:pt x="8396" y="13950"/>
                  </a:lnTo>
                  <a:cubicBezTo>
                    <a:pt x="8212" y="12591"/>
                    <a:pt x="7221" y="11193"/>
                    <a:pt x="5421" y="9759"/>
                  </a:cubicBezTo>
                  <a:cubicBezTo>
                    <a:pt x="5281" y="9656"/>
                    <a:pt x="5066" y="9502"/>
                    <a:pt x="4777" y="9295"/>
                  </a:cubicBezTo>
                  <a:cubicBezTo>
                    <a:pt x="4489" y="9089"/>
                    <a:pt x="4274" y="8934"/>
                    <a:pt x="4134" y="8831"/>
                  </a:cubicBezTo>
                  <a:cubicBezTo>
                    <a:pt x="3178" y="8091"/>
                    <a:pt x="2700" y="7246"/>
                    <a:pt x="2700" y="6300"/>
                  </a:cubicBezTo>
                  <a:cubicBezTo>
                    <a:pt x="2700" y="5625"/>
                    <a:pt x="2943" y="4997"/>
                    <a:pt x="3427" y="4415"/>
                  </a:cubicBezTo>
                  <a:cubicBezTo>
                    <a:pt x="3913" y="3834"/>
                    <a:pt x="4546" y="3359"/>
                    <a:pt x="5326" y="2988"/>
                  </a:cubicBezTo>
                  <a:cubicBezTo>
                    <a:pt x="6106" y="2618"/>
                    <a:pt x="6971" y="2327"/>
                    <a:pt x="7920" y="2116"/>
                  </a:cubicBezTo>
                  <a:cubicBezTo>
                    <a:pt x="8870" y="1905"/>
                    <a:pt x="9829" y="1799"/>
                    <a:pt x="10800" y="1799"/>
                  </a:cubicBezTo>
                  <a:cubicBezTo>
                    <a:pt x="11771" y="1799"/>
                    <a:pt x="12730" y="1905"/>
                    <a:pt x="13680" y="2116"/>
                  </a:cubicBezTo>
                  <a:cubicBezTo>
                    <a:pt x="14628" y="2327"/>
                    <a:pt x="15493" y="2618"/>
                    <a:pt x="16274" y="2988"/>
                  </a:cubicBezTo>
                  <a:cubicBezTo>
                    <a:pt x="17054" y="3359"/>
                    <a:pt x="17687" y="3834"/>
                    <a:pt x="18173" y="4415"/>
                  </a:cubicBezTo>
                  <a:cubicBezTo>
                    <a:pt x="18657" y="4997"/>
                    <a:pt x="18900" y="5625"/>
                    <a:pt x="18900" y="6300"/>
                  </a:cubicBezTo>
                  <a:cubicBezTo>
                    <a:pt x="18900" y="7246"/>
                    <a:pt x="18422" y="8091"/>
                    <a:pt x="17466" y="8831"/>
                  </a:cubicBezTo>
                  <a:cubicBezTo>
                    <a:pt x="17466" y="8831"/>
                    <a:pt x="17466" y="8831"/>
                    <a:pt x="17466" y="8831"/>
                  </a:cubicBezTo>
                  <a:close/>
                  <a:moveTo>
                    <a:pt x="20661" y="3705"/>
                  </a:moveTo>
                  <a:cubicBezTo>
                    <a:pt x="20035" y="2904"/>
                    <a:pt x="19213" y="2238"/>
                    <a:pt x="18194" y="1708"/>
                  </a:cubicBezTo>
                  <a:cubicBezTo>
                    <a:pt x="17174" y="1179"/>
                    <a:pt x="16021" y="762"/>
                    <a:pt x="14734" y="457"/>
                  </a:cubicBezTo>
                  <a:cubicBezTo>
                    <a:pt x="13447" y="153"/>
                    <a:pt x="12136" y="0"/>
                    <a:pt x="10800" y="0"/>
                  </a:cubicBezTo>
                  <a:cubicBezTo>
                    <a:pt x="9464" y="0"/>
                    <a:pt x="8153" y="153"/>
                    <a:pt x="6866" y="457"/>
                  </a:cubicBezTo>
                  <a:cubicBezTo>
                    <a:pt x="5579" y="762"/>
                    <a:pt x="4426" y="1179"/>
                    <a:pt x="3407" y="1708"/>
                  </a:cubicBezTo>
                  <a:cubicBezTo>
                    <a:pt x="2387" y="2238"/>
                    <a:pt x="1564" y="2903"/>
                    <a:pt x="938" y="3705"/>
                  </a:cubicBezTo>
                  <a:cubicBezTo>
                    <a:pt x="312" y="4507"/>
                    <a:pt x="0" y="5372"/>
                    <a:pt x="0" y="6300"/>
                  </a:cubicBezTo>
                  <a:cubicBezTo>
                    <a:pt x="0" y="7753"/>
                    <a:pt x="724" y="9009"/>
                    <a:pt x="2173" y="10069"/>
                  </a:cubicBezTo>
                  <a:cubicBezTo>
                    <a:pt x="2805" y="10528"/>
                    <a:pt x="3330" y="10936"/>
                    <a:pt x="3745" y="11292"/>
                  </a:cubicBezTo>
                  <a:cubicBezTo>
                    <a:pt x="4159" y="11648"/>
                    <a:pt x="4578" y="12096"/>
                    <a:pt x="5000" y="12635"/>
                  </a:cubicBezTo>
                  <a:cubicBezTo>
                    <a:pt x="5421" y="13174"/>
                    <a:pt x="5661" y="13678"/>
                    <a:pt x="5717" y="14147"/>
                  </a:cubicBezTo>
                  <a:cubicBezTo>
                    <a:pt x="5056" y="14409"/>
                    <a:pt x="4726" y="14794"/>
                    <a:pt x="4726" y="15300"/>
                  </a:cubicBezTo>
                  <a:cubicBezTo>
                    <a:pt x="4726" y="15647"/>
                    <a:pt x="4901" y="15947"/>
                    <a:pt x="5253" y="16200"/>
                  </a:cubicBezTo>
                  <a:cubicBezTo>
                    <a:pt x="4901" y="16453"/>
                    <a:pt x="4726" y="16753"/>
                    <a:pt x="4726" y="17100"/>
                  </a:cubicBezTo>
                  <a:cubicBezTo>
                    <a:pt x="4726" y="17588"/>
                    <a:pt x="5042" y="17968"/>
                    <a:pt x="5675" y="18240"/>
                  </a:cubicBezTo>
                  <a:cubicBezTo>
                    <a:pt x="5492" y="18455"/>
                    <a:pt x="5401" y="18675"/>
                    <a:pt x="5401" y="18901"/>
                  </a:cubicBezTo>
                  <a:cubicBezTo>
                    <a:pt x="5401" y="19331"/>
                    <a:pt x="5622" y="19665"/>
                    <a:pt x="6064" y="19898"/>
                  </a:cubicBezTo>
                  <a:cubicBezTo>
                    <a:pt x="6507" y="20133"/>
                    <a:pt x="7053" y="20251"/>
                    <a:pt x="7699" y="20251"/>
                  </a:cubicBezTo>
                  <a:cubicBezTo>
                    <a:pt x="7981" y="20663"/>
                    <a:pt x="8403" y="20991"/>
                    <a:pt x="8964" y="21235"/>
                  </a:cubicBezTo>
                  <a:cubicBezTo>
                    <a:pt x="9527" y="21478"/>
                    <a:pt x="10139" y="21600"/>
                    <a:pt x="10800" y="21600"/>
                  </a:cubicBezTo>
                  <a:cubicBezTo>
                    <a:pt x="11461" y="21600"/>
                    <a:pt x="12073" y="21478"/>
                    <a:pt x="12636" y="21235"/>
                  </a:cubicBezTo>
                  <a:cubicBezTo>
                    <a:pt x="13198" y="20991"/>
                    <a:pt x="13620" y="20663"/>
                    <a:pt x="13901" y="20251"/>
                  </a:cubicBezTo>
                  <a:cubicBezTo>
                    <a:pt x="14548" y="20251"/>
                    <a:pt x="15093" y="20133"/>
                    <a:pt x="15536" y="19898"/>
                  </a:cubicBezTo>
                  <a:cubicBezTo>
                    <a:pt x="15978" y="19665"/>
                    <a:pt x="16201" y="19331"/>
                    <a:pt x="16201" y="18901"/>
                  </a:cubicBezTo>
                  <a:cubicBezTo>
                    <a:pt x="16201" y="18675"/>
                    <a:pt x="16108" y="18455"/>
                    <a:pt x="15925" y="18240"/>
                  </a:cubicBezTo>
                  <a:cubicBezTo>
                    <a:pt x="16558" y="17968"/>
                    <a:pt x="16874" y="17588"/>
                    <a:pt x="16874" y="17100"/>
                  </a:cubicBezTo>
                  <a:cubicBezTo>
                    <a:pt x="16874" y="16753"/>
                    <a:pt x="16699" y="16453"/>
                    <a:pt x="16347" y="16200"/>
                  </a:cubicBezTo>
                  <a:cubicBezTo>
                    <a:pt x="16699" y="15947"/>
                    <a:pt x="16874" y="15647"/>
                    <a:pt x="16874" y="15300"/>
                  </a:cubicBezTo>
                  <a:cubicBezTo>
                    <a:pt x="16874" y="14794"/>
                    <a:pt x="16544" y="14409"/>
                    <a:pt x="15883" y="14147"/>
                  </a:cubicBezTo>
                  <a:cubicBezTo>
                    <a:pt x="15940" y="13678"/>
                    <a:pt x="16179" y="13174"/>
                    <a:pt x="16600" y="12635"/>
                  </a:cubicBezTo>
                  <a:cubicBezTo>
                    <a:pt x="17022" y="12096"/>
                    <a:pt x="17441" y="11648"/>
                    <a:pt x="17855" y="11292"/>
                  </a:cubicBezTo>
                  <a:cubicBezTo>
                    <a:pt x="18271" y="10936"/>
                    <a:pt x="18795" y="10528"/>
                    <a:pt x="19427" y="10069"/>
                  </a:cubicBezTo>
                  <a:cubicBezTo>
                    <a:pt x="20876" y="9009"/>
                    <a:pt x="21600" y="7753"/>
                    <a:pt x="21600" y="6300"/>
                  </a:cubicBezTo>
                  <a:cubicBezTo>
                    <a:pt x="21600" y="5372"/>
                    <a:pt x="21288" y="4507"/>
                    <a:pt x="20661" y="3705"/>
                  </a:cubicBezTo>
                  <a:cubicBezTo>
                    <a:pt x="20661" y="3705"/>
                    <a:pt x="20661" y="3705"/>
                    <a:pt x="20661" y="3705"/>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solidFill>
                  <a:schemeClr val="accent1"/>
                </a:solidFill>
                <a:latin typeface="微软雅黑" panose="020B0503020204020204" pitchFamily="34" charset="-122"/>
                <a:ea typeface="微软雅黑" panose="020B0503020204020204" pitchFamily="34" charset="-122"/>
              </a:endParaRPr>
            </a:p>
          </p:txBody>
        </p:sp>
        <p:sp>
          <p:nvSpPr>
            <p:cNvPr id="41" name="Shape 1622">
              <a:extLst>
                <a:ext uri="{FF2B5EF4-FFF2-40B4-BE49-F238E27FC236}">
                  <a16:creationId xmlns:a16="http://schemas.microsoft.com/office/drawing/2014/main" id="{25BCE686-EC31-472B-AE4C-D8F98588074D}"/>
                </a:ext>
              </a:extLst>
            </p:cNvPr>
            <p:cNvSpPr/>
            <p:nvPr/>
          </p:nvSpPr>
          <p:spPr>
            <a:xfrm>
              <a:off x="6057673" y="3613741"/>
              <a:ext cx="124691" cy="93539"/>
            </a:xfrm>
            <a:custGeom>
              <a:avLst/>
              <a:gdLst/>
              <a:ahLst/>
              <a:cxnLst>
                <a:cxn ang="0">
                  <a:pos x="wd2" y="hd2"/>
                </a:cxn>
                <a:cxn ang="5400000">
                  <a:pos x="wd2" y="hd2"/>
                </a:cxn>
                <a:cxn ang="10800000">
                  <a:pos x="wd2" y="hd2"/>
                </a:cxn>
                <a:cxn ang="16200000">
                  <a:pos x="wd2" y="hd2"/>
                </a:cxn>
              </a:cxnLst>
              <a:rect l="0" t="0" r="r" b="b"/>
              <a:pathLst>
                <a:path w="21600" h="21600" extrusionOk="0">
                  <a:moveTo>
                    <a:pt x="11096" y="1800"/>
                  </a:moveTo>
                  <a:cubicBezTo>
                    <a:pt x="8314" y="607"/>
                    <a:pt x="5513" y="0"/>
                    <a:pt x="2701" y="0"/>
                  </a:cubicBezTo>
                  <a:cubicBezTo>
                    <a:pt x="1972" y="0"/>
                    <a:pt x="1340" y="357"/>
                    <a:pt x="804" y="1072"/>
                  </a:cubicBezTo>
                  <a:cubicBezTo>
                    <a:pt x="268" y="1787"/>
                    <a:pt x="0" y="2629"/>
                    <a:pt x="0" y="3600"/>
                  </a:cubicBezTo>
                  <a:cubicBezTo>
                    <a:pt x="0" y="4578"/>
                    <a:pt x="268" y="5420"/>
                    <a:pt x="804" y="6135"/>
                  </a:cubicBezTo>
                  <a:cubicBezTo>
                    <a:pt x="1340" y="6843"/>
                    <a:pt x="1972" y="7200"/>
                    <a:pt x="2701" y="7200"/>
                  </a:cubicBezTo>
                  <a:cubicBezTo>
                    <a:pt x="5629" y="7200"/>
                    <a:pt x="8608" y="8137"/>
                    <a:pt x="11647" y="10011"/>
                  </a:cubicBezTo>
                  <a:cubicBezTo>
                    <a:pt x="14687" y="11885"/>
                    <a:pt x="16204" y="14548"/>
                    <a:pt x="16204" y="18000"/>
                  </a:cubicBezTo>
                  <a:cubicBezTo>
                    <a:pt x="16204" y="18978"/>
                    <a:pt x="16467" y="19820"/>
                    <a:pt x="17003" y="20528"/>
                  </a:cubicBezTo>
                  <a:cubicBezTo>
                    <a:pt x="17539" y="21243"/>
                    <a:pt x="18171" y="21600"/>
                    <a:pt x="18904" y="21600"/>
                  </a:cubicBezTo>
                  <a:cubicBezTo>
                    <a:pt x="19633" y="21600"/>
                    <a:pt x="20265" y="21243"/>
                    <a:pt x="20801" y="20528"/>
                  </a:cubicBezTo>
                  <a:cubicBezTo>
                    <a:pt x="21337" y="19820"/>
                    <a:pt x="21600" y="18978"/>
                    <a:pt x="21600" y="18000"/>
                  </a:cubicBezTo>
                  <a:cubicBezTo>
                    <a:pt x="21600" y="14097"/>
                    <a:pt x="20548" y="10726"/>
                    <a:pt x="18439" y="7874"/>
                  </a:cubicBezTo>
                  <a:cubicBezTo>
                    <a:pt x="16330" y="5029"/>
                    <a:pt x="13882" y="3000"/>
                    <a:pt x="11096" y="1800"/>
                  </a:cubicBezTo>
                  <a:cubicBezTo>
                    <a:pt x="11096" y="1800"/>
                    <a:pt x="11096" y="1800"/>
                    <a:pt x="11096" y="180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solidFill>
                  <a:schemeClr val="accent1"/>
                </a:solidFill>
                <a:latin typeface="微软雅黑" panose="020B0503020204020204" pitchFamily="34" charset="-122"/>
                <a:ea typeface="微软雅黑" panose="020B0503020204020204" pitchFamily="34" charset="-122"/>
              </a:endParaRPr>
            </a:p>
          </p:txBody>
        </p:sp>
      </p:grpSp>
      <p:grpSp>
        <p:nvGrpSpPr>
          <p:cNvPr id="46" name="组合 45">
            <a:extLst>
              <a:ext uri="{FF2B5EF4-FFF2-40B4-BE49-F238E27FC236}">
                <a16:creationId xmlns:a16="http://schemas.microsoft.com/office/drawing/2014/main" id="{FE3D3E68-9503-4149-AC84-72D81C92E23D}"/>
              </a:ext>
            </a:extLst>
          </p:cNvPr>
          <p:cNvGrpSpPr/>
          <p:nvPr/>
        </p:nvGrpSpPr>
        <p:grpSpPr>
          <a:xfrm>
            <a:off x="3443586" y="1701296"/>
            <a:ext cx="2371260" cy="2340000"/>
            <a:chOff x="3443586" y="1701296"/>
            <a:chExt cx="2371260" cy="2340000"/>
          </a:xfrm>
        </p:grpSpPr>
        <p:sp>
          <p:nvSpPr>
            <p:cNvPr id="38" name="空心弧 37">
              <a:extLst>
                <a:ext uri="{FF2B5EF4-FFF2-40B4-BE49-F238E27FC236}">
                  <a16:creationId xmlns:a16="http://schemas.microsoft.com/office/drawing/2014/main" id="{A6A8CE0A-FD22-405B-9A25-A70EDDA878F6}"/>
                </a:ext>
              </a:extLst>
            </p:cNvPr>
            <p:cNvSpPr>
              <a:spLocks noChangeAspect="1"/>
            </p:cNvSpPr>
            <p:nvPr/>
          </p:nvSpPr>
          <p:spPr>
            <a:xfrm>
              <a:off x="3474846" y="1701296"/>
              <a:ext cx="2340000" cy="2340000"/>
            </a:xfrm>
            <a:prstGeom prst="blockArc">
              <a:avLst>
                <a:gd name="adj1" fmla="val 16187500"/>
                <a:gd name="adj2" fmla="val 0"/>
                <a:gd name="adj3" fmla="val 25000"/>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solidFill>
                  <a:latin typeface="Arial" panose="020B0604020202020204" pitchFamily="34" charset="0"/>
                  <a:cs typeface="Arial" panose="020B0604020202020204" pitchFamily="34" charset="0"/>
                </a:rPr>
                <a:t>02</a:t>
              </a:r>
              <a:endParaRPr lang="zh-CN" altLang="en-US" sz="1600" b="1" dirty="0">
                <a:solidFill>
                  <a:schemeClr val="accent6"/>
                </a:solidFill>
                <a:latin typeface="Arial" panose="020B0604020202020204" pitchFamily="34" charset="0"/>
                <a:cs typeface="Arial" panose="020B0604020202020204" pitchFamily="34" charset="0"/>
              </a:endParaRPr>
            </a:p>
          </p:txBody>
        </p:sp>
        <p:sp>
          <p:nvSpPr>
            <p:cNvPr id="44" name="空心弧 43">
              <a:extLst>
                <a:ext uri="{FF2B5EF4-FFF2-40B4-BE49-F238E27FC236}">
                  <a16:creationId xmlns:a16="http://schemas.microsoft.com/office/drawing/2014/main" id="{5FA79744-9438-4C8B-AFE4-983274ABBBA3}"/>
                </a:ext>
              </a:extLst>
            </p:cNvPr>
            <p:cNvSpPr>
              <a:spLocks noChangeAspect="1"/>
            </p:cNvSpPr>
            <p:nvPr/>
          </p:nvSpPr>
          <p:spPr>
            <a:xfrm flipH="1">
              <a:off x="3443586" y="1701296"/>
              <a:ext cx="2340000" cy="2340000"/>
            </a:xfrm>
            <a:prstGeom prst="blockArc">
              <a:avLst>
                <a:gd name="adj1" fmla="val 16187500"/>
                <a:gd name="adj2" fmla="val 0"/>
                <a:gd name="adj3" fmla="val 25000"/>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solidFill>
                  <a:latin typeface="Arial" panose="020B0604020202020204" pitchFamily="34" charset="0"/>
                  <a:cs typeface="Arial" panose="020B0604020202020204" pitchFamily="34" charset="0"/>
                </a:rPr>
                <a:t>01</a:t>
              </a:r>
              <a:endParaRPr lang="zh-CN" altLang="en-US" sz="1600" b="1" dirty="0">
                <a:solidFill>
                  <a:schemeClr val="accent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15632147"/>
      </p:ext>
    </p:extLst>
  </p:cSld>
  <p:clrMapOvr>
    <a:masterClrMapping/>
  </p:clrMapOvr>
</p:sld>
</file>

<file path=ppt/theme/theme1.xml><?xml version="1.0" encoding="utf-8"?>
<a:theme xmlns:a="http://schemas.openxmlformats.org/drawingml/2006/main" name="自定义设计方案">
  <a:themeElements>
    <a:clrScheme name="shutcm 1">
      <a:dk1>
        <a:sysClr val="windowText" lastClr="000000"/>
      </a:dk1>
      <a:lt1>
        <a:sysClr val="window" lastClr="FFFFFF"/>
      </a:lt1>
      <a:dk2>
        <a:srgbClr val="880024"/>
      </a:dk2>
      <a:lt2>
        <a:srgbClr val="DFCEAC"/>
      </a:lt2>
      <a:accent1>
        <a:srgbClr val="A32136"/>
      </a:accent1>
      <a:accent2>
        <a:srgbClr val="BF9D5A"/>
      </a:accent2>
      <a:accent3>
        <a:srgbClr val="D2BA8B"/>
      </a:accent3>
      <a:accent4>
        <a:srgbClr val="ECE1CD"/>
      </a:accent4>
      <a:accent5>
        <a:srgbClr val="B5B5B6"/>
      </a:accent5>
      <a:accent6>
        <a:srgbClr val="231815"/>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TotalTime>
  <Words>541</Words>
  <Application>Microsoft Office PowerPoint</Application>
  <PresentationFormat>全屏显示(16:9)</PresentationFormat>
  <Paragraphs>67</Paragraphs>
  <Slides>8</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vt:i4>
      </vt:variant>
    </vt:vector>
  </HeadingPairs>
  <TitlesOfParts>
    <vt:vector size="16" baseType="lpstr">
      <vt:lpstr>Aller Light</vt:lpstr>
      <vt:lpstr>Helvetica Light</vt:lpstr>
      <vt:lpstr>黑体</vt:lpstr>
      <vt:lpstr>微软雅黑</vt:lpstr>
      <vt:lpstr>Arial</vt:lpstr>
      <vt:lpstr>Calibri</vt:lpstr>
      <vt:lpstr>Times New Roman</vt:lpstr>
      <vt:lpstr>自定义设计方案</vt:lpstr>
      <vt:lpstr>上海中医药大学｜演示文稿模板</vt:lpstr>
      <vt:lpstr>目　录</vt:lpstr>
      <vt:lpstr>添加章节标题 添加章节标题添加章节标题</vt:lpstr>
      <vt:lpstr>添加标题文字</vt:lpstr>
      <vt:lpstr>添加标题文字</vt:lpstr>
      <vt:lpstr>添加章节标题 添加章节标题添加章节标题</vt:lpstr>
      <vt:lpstr>添加标题文字</vt:lpstr>
      <vt:lpstr>添加标题文字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AFI</dc:creator>
  <cp:lastModifiedBy>AFI</cp:lastModifiedBy>
  <cp:revision>30</cp:revision>
  <dcterms:created xsi:type="dcterms:W3CDTF">2025-05-23T01:37:47Z</dcterms:created>
  <dcterms:modified xsi:type="dcterms:W3CDTF">2025-06-06T06:20:42Z</dcterms:modified>
</cp:coreProperties>
</file>