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56" r:id="rId4"/>
    <p:sldId id="259" r:id="rId5"/>
    <p:sldId id="260" r:id="rId6"/>
    <p:sldId id="264" r:id="rId7"/>
    <p:sldId id="263" r:id="rId8"/>
    <p:sldId id="262" r:id="rId9"/>
  </p:sldIdLst>
  <p:sldSz cx="9144000" cy="5143500" type="screen16x9"/>
  <p:notesSz cx="6858000" cy="9144000"/>
  <p:defaultTextStyle>
    <a:defPPr>
      <a:defRPr lang="zh-CN"/>
    </a:defPPr>
    <a:lvl1pPr marL="0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892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783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675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566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457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348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240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132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32136"/>
    <a:srgbClr val="FFFDF4"/>
    <a:srgbClr val="9D1F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899" autoAdjust="0"/>
  </p:normalViewPr>
  <p:slideViewPr>
    <p:cSldViewPr snapToGrid="0">
      <p:cViewPr varScale="1">
        <p:scale>
          <a:sx n="137" d="100"/>
          <a:sy n="137" d="100"/>
        </p:scale>
        <p:origin x="7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7F4AA5-19DC-427D-BD15-53ABAB5BE605}" type="datetimeFigureOut">
              <a:rPr lang="zh-CN" altLang="en-US" smtClean="0"/>
              <a:t>2025/6/6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5E7026-2585-4332-981C-7BCFDB5CCD3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4984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5E7026-2585-4332-981C-7BCFDB5CCD30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61706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5E7026-2585-4332-981C-7BCFDB5CCD30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0214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10.png"/><Relationship Id="rId4" Type="http://schemas.openxmlformats.org/officeDocument/2006/relationships/image" Target="../media/image6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>
            <a:extLst>
              <a:ext uri="{FF2B5EF4-FFF2-40B4-BE49-F238E27FC236}">
                <a16:creationId xmlns:a16="http://schemas.microsoft.com/office/drawing/2014/main" id="{BFCADDD6-8170-487E-BAB8-3175308867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2176"/>
          <a:stretch/>
        </p:blipFill>
        <p:spPr>
          <a:xfrm>
            <a:off x="50671" y="3437123"/>
            <a:ext cx="9042660" cy="1706377"/>
          </a:xfrm>
          <a:prstGeom prst="rect">
            <a:avLst/>
          </a:prstGeom>
        </p:spPr>
      </p:pic>
      <p:grpSp>
        <p:nvGrpSpPr>
          <p:cNvPr id="11" name="组 1">
            <a:extLst>
              <a:ext uri="{FF2B5EF4-FFF2-40B4-BE49-F238E27FC236}">
                <a16:creationId xmlns:a16="http://schemas.microsoft.com/office/drawing/2014/main" id="{9B947C8F-EAFC-4ADC-94EB-7D10B5E438BD}"/>
              </a:ext>
            </a:extLst>
          </p:cNvPr>
          <p:cNvGrpSpPr/>
          <p:nvPr userDrawn="1"/>
        </p:nvGrpSpPr>
        <p:grpSpPr>
          <a:xfrm>
            <a:off x="1" y="-6847"/>
            <a:ext cx="539551" cy="372071"/>
            <a:chOff x="0" y="4903088"/>
            <a:chExt cx="377975" cy="260649"/>
          </a:xfrm>
        </p:grpSpPr>
        <p:sp>
          <p:nvSpPr>
            <p:cNvPr id="17" name="直角三角形 16">
              <a:extLst>
                <a:ext uri="{FF2B5EF4-FFF2-40B4-BE49-F238E27FC236}">
                  <a16:creationId xmlns:a16="http://schemas.microsoft.com/office/drawing/2014/main" id="{76CF1EFE-53ED-4826-BD61-614473917D66}"/>
                </a:ext>
              </a:extLst>
            </p:cNvPr>
            <p:cNvSpPr/>
            <p:nvPr userDrawn="1"/>
          </p:nvSpPr>
          <p:spPr>
            <a:xfrm flipV="1">
              <a:off x="0" y="4903089"/>
              <a:ext cx="197768" cy="260648"/>
            </a:xfrm>
            <a:prstGeom prst="rtTriangle">
              <a:avLst/>
            </a:prstGeom>
            <a:solidFill>
              <a:srgbClr val="BF9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平行四边形 17">
              <a:extLst>
                <a:ext uri="{FF2B5EF4-FFF2-40B4-BE49-F238E27FC236}">
                  <a16:creationId xmlns:a16="http://schemas.microsoft.com/office/drawing/2014/main" id="{0B72E26E-771F-4310-9EB0-B49EBCC539EF}"/>
                </a:ext>
              </a:extLst>
            </p:cNvPr>
            <p:cNvSpPr/>
            <p:nvPr userDrawn="1"/>
          </p:nvSpPr>
          <p:spPr>
            <a:xfrm flipH="1" flipV="1">
              <a:off x="35496" y="4903089"/>
              <a:ext cx="277452" cy="260648"/>
            </a:xfrm>
            <a:prstGeom prst="parallelogram">
              <a:avLst>
                <a:gd name="adj" fmla="val 75725"/>
              </a:avLst>
            </a:prstGeom>
            <a:solidFill>
              <a:srgbClr val="BF9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平行四边形 18">
              <a:extLst>
                <a:ext uri="{FF2B5EF4-FFF2-40B4-BE49-F238E27FC236}">
                  <a16:creationId xmlns:a16="http://schemas.microsoft.com/office/drawing/2014/main" id="{F004E983-5BA1-4EC2-B3C1-2F558C284BFA}"/>
                </a:ext>
              </a:extLst>
            </p:cNvPr>
            <p:cNvSpPr/>
            <p:nvPr userDrawn="1"/>
          </p:nvSpPr>
          <p:spPr>
            <a:xfrm flipH="1" flipV="1">
              <a:off x="161951" y="4903088"/>
              <a:ext cx="216024" cy="260649"/>
            </a:xfrm>
            <a:prstGeom prst="parallelogram">
              <a:avLst>
                <a:gd name="adj" fmla="val 82083"/>
              </a:avLst>
            </a:prstGeom>
            <a:solidFill>
              <a:srgbClr val="BF9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0" name="组 7">
            <a:extLst>
              <a:ext uri="{FF2B5EF4-FFF2-40B4-BE49-F238E27FC236}">
                <a16:creationId xmlns:a16="http://schemas.microsoft.com/office/drawing/2014/main" id="{7C633141-7AA7-4C52-8462-5AA22DF4BAF5}"/>
              </a:ext>
            </a:extLst>
          </p:cNvPr>
          <p:cNvGrpSpPr/>
          <p:nvPr userDrawn="1"/>
        </p:nvGrpSpPr>
        <p:grpSpPr>
          <a:xfrm rot="10800000">
            <a:off x="8604449" y="-13100"/>
            <a:ext cx="539551" cy="372071"/>
            <a:chOff x="0" y="4903088"/>
            <a:chExt cx="377975" cy="260649"/>
          </a:xfrm>
        </p:grpSpPr>
        <p:sp>
          <p:nvSpPr>
            <p:cNvPr id="21" name="直角三角形 20">
              <a:extLst>
                <a:ext uri="{FF2B5EF4-FFF2-40B4-BE49-F238E27FC236}">
                  <a16:creationId xmlns:a16="http://schemas.microsoft.com/office/drawing/2014/main" id="{C68F0F98-23BF-480F-9902-377196A21CF9}"/>
                </a:ext>
              </a:extLst>
            </p:cNvPr>
            <p:cNvSpPr/>
            <p:nvPr userDrawn="1"/>
          </p:nvSpPr>
          <p:spPr>
            <a:xfrm flipV="1">
              <a:off x="0" y="4903089"/>
              <a:ext cx="197768" cy="260648"/>
            </a:xfrm>
            <a:prstGeom prst="rtTriangle">
              <a:avLst/>
            </a:prstGeom>
            <a:solidFill>
              <a:srgbClr val="BF9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平行四边形 24">
              <a:extLst>
                <a:ext uri="{FF2B5EF4-FFF2-40B4-BE49-F238E27FC236}">
                  <a16:creationId xmlns:a16="http://schemas.microsoft.com/office/drawing/2014/main" id="{78AF6AE8-8127-4797-AE07-D70F6D7A4DFE}"/>
                </a:ext>
              </a:extLst>
            </p:cNvPr>
            <p:cNvSpPr/>
            <p:nvPr userDrawn="1"/>
          </p:nvSpPr>
          <p:spPr>
            <a:xfrm flipH="1" flipV="1">
              <a:off x="35496" y="4903089"/>
              <a:ext cx="277452" cy="260648"/>
            </a:xfrm>
            <a:prstGeom prst="parallelogram">
              <a:avLst>
                <a:gd name="adj" fmla="val 75725"/>
              </a:avLst>
            </a:prstGeom>
            <a:solidFill>
              <a:srgbClr val="BF9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平行四边形 25">
              <a:extLst>
                <a:ext uri="{FF2B5EF4-FFF2-40B4-BE49-F238E27FC236}">
                  <a16:creationId xmlns:a16="http://schemas.microsoft.com/office/drawing/2014/main" id="{5E1B51AB-612A-4889-9B72-64D9925CBEFE}"/>
                </a:ext>
              </a:extLst>
            </p:cNvPr>
            <p:cNvSpPr/>
            <p:nvPr userDrawn="1"/>
          </p:nvSpPr>
          <p:spPr>
            <a:xfrm flipH="1" flipV="1">
              <a:off x="161951" y="4903088"/>
              <a:ext cx="216024" cy="260649"/>
            </a:xfrm>
            <a:prstGeom prst="parallelogram">
              <a:avLst>
                <a:gd name="adj" fmla="val 82083"/>
              </a:avLst>
            </a:prstGeom>
            <a:solidFill>
              <a:srgbClr val="BF9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27" name="图片 26">
            <a:extLst>
              <a:ext uri="{FF2B5EF4-FFF2-40B4-BE49-F238E27FC236}">
                <a16:creationId xmlns:a16="http://schemas.microsoft.com/office/drawing/2014/main" id="{CB56EA32-AD43-48E6-A7DD-AE540A627AB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4314" t="1931" r="13937" b="-4"/>
          <a:stretch/>
        </p:blipFill>
        <p:spPr>
          <a:xfrm>
            <a:off x="1" y="85997"/>
            <a:ext cx="9143999" cy="181497"/>
          </a:xfrm>
          <a:prstGeom prst="rect">
            <a:avLst/>
          </a:prstGeom>
        </p:spPr>
      </p:pic>
      <p:sp>
        <p:nvSpPr>
          <p:cNvPr id="22" name="标题 1">
            <a:extLst>
              <a:ext uri="{FF2B5EF4-FFF2-40B4-BE49-F238E27FC236}">
                <a16:creationId xmlns:a16="http://schemas.microsoft.com/office/drawing/2014/main" id="{8BC2D262-B737-4EC8-AD99-4BAEF73809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74077"/>
            <a:ext cx="9143999" cy="707886"/>
          </a:xfrm>
          <a:prstGeom prst="rect">
            <a:avLst/>
          </a:prstGeom>
        </p:spPr>
        <p:txBody>
          <a:bodyPr wrap="square" anchor="ctr" anchorCtr="0">
            <a:spAutoFit/>
          </a:bodyPr>
          <a:lstStyle>
            <a:lvl1pPr algn="ctr">
              <a:lnSpc>
                <a:spcPct val="100000"/>
              </a:lnSpc>
              <a:defRPr sz="4000" b="1" spc="300">
                <a:solidFill>
                  <a:schemeClr val="tx2"/>
                </a:solidFill>
                <a:latin typeface="+mj-ea"/>
                <a:ea typeface="+mj-ea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23" name="副标题 2">
            <a:extLst>
              <a:ext uri="{FF2B5EF4-FFF2-40B4-BE49-F238E27FC236}">
                <a16:creationId xmlns:a16="http://schemas.microsoft.com/office/drawing/2014/main" id="{3A358402-A844-40E0-A511-D625A71381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2819214"/>
            <a:ext cx="9143999" cy="369332"/>
          </a:xfrm>
          <a:prstGeom prst="rect">
            <a:avLst/>
          </a:prstGeom>
        </p:spPr>
        <p:txBody>
          <a:bodyPr wrap="square" anchor="ctr" anchorCtr="0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2476739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">
    <p:bg>
      <p:bgPr>
        <a:solidFill>
          <a:srgbClr val="FFFD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D32AF7B9-21B2-4C37-84CD-EF05842ED4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709571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270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图片 17">
            <a:extLst>
              <a:ext uri="{FF2B5EF4-FFF2-40B4-BE49-F238E27FC236}">
                <a16:creationId xmlns:a16="http://schemas.microsoft.com/office/drawing/2014/main" id="{97732E7F-4C8C-42C1-8E09-22F617376BF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726"/>
          <a:stretch/>
        </p:blipFill>
        <p:spPr>
          <a:xfrm>
            <a:off x="-1697" y="4064864"/>
            <a:ext cx="9145697" cy="1078636"/>
          </a:xfrm>
          <a:prstGeom prst="rect">
            <a:avLst/>
          </a:prstGeom>
        </p:spPr>
      </p:pic>
      <p:pic>
        <p:nvPicPr>
          <p:cNvPr id="19" name="图片 18">
            <a:extLst>
              <a:ext uri="{FF2B5EF4-FFF2-40B4-BE49-F238E27FC236}">
                <a16:creationId xmlns:a16="http://schemas.microsoft.com/office/drawing/2014/main" id="{95BF9885-2D7A-4186-8737-3BCB2DB7B89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-1697" y="1779662"/>
            <a:ext cx="9145697" cy="836712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标题 1">
            <a:extLst>
              <a:ext uri="{FF2B5EF4-FFF2-40B4-BE49-F238E27FC236}">
                <a16:creationId xmlns:a16="http://schemas.microsoft.com/office/drawing/2014/main" id="{03E36CB0-99BF-4C08-8F50-33FA09F36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2208" y="1832514"/>
            <a:ext cx="7131250" cy="731008"/>
          </a:xfrm>
          <a:prstGeom prst="rect">
            <a:avLst/>
          </a:prstGeom>
        </p:spPr>
        <p:txBody>
          <a:bodyPr lIns="72000" rIns="72000" anchor="ctr" anchorCtr="1"/>
          <a:lstStyle>
            <a:lvl1pPr algn="ctr">
              <a:lnSpc>
                <a:spcPct val="100000"/>
              </a:lnSpc>
              <a:defRPr sz="2800" b="1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pic>
        <p:nvPicPr>
          <p:cNvPr id="22" name="图片 21">
            <a:extLst>
              <a:ext uri="{FF2B5EF4-FFF2-40B4-BE49-F238E27FC236}">
                <a16:creationId xmlns:a16="http://schemas.microsoft.com/office/drawing/2014/main" id="{78F40E51-E61B-419E-9C51-77A67A559181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1779662"/>
            <a:ext cx="836712" cy="836712"/>
          </a:xfrm>
          <a:prstGeom prst="rect">
            <a:avLst/>
          </a:prstGeom>
        </p:spPr>
      </p:pic>
      <p:pic>
        <p:nvPicPr>
          <p:cNvPr id="23" name="图片 22">
            <a:extLst>
              <a:ext uri="{FF2B5EF4-FFF2-40B4-BE49-F238E27FC236}">
                <a16:creationId xmlns:a16="http://schemas.microsoft.com/office/drawing/2014/main" id="{FBBC2170-98CD-4F0E-A8DF-0845FF5E2F7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49" y="2616373"/>
            <a:ext cx="9144000" cy="123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168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_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>
            <a:extLst>
              <a:ext uri="{FF2B5EF4-FFF2-40B4-BE49-F238E27FC236}">
                <a16:creationId xmlns:a16="http://schemas.microsoft.com/office/drawing/2014/main" id="{A6817A0A-83A0-4F00-B97B-6E91E2EEA98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000">
            <a:off x="5625281" y="2623559"/>
            <a:ext cx="3779911" cy="2519941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FEB17B22-E82C-42CA-9AAD-CD5067C8DCB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-1698" y="140734"/>
            <a:ext cx="9145697" cy="558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91FF8D4E-13CC-414C-88B3-275929E927D3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97" y="0"/>
            <a:ext cx="843558" cy="843558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0325A4D4-841D-4611-BE51-3F4A894C6DF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726"/>
          <a:stretch/>
        </p:blipFill>
        <p:spPr>
          <a:xfrm>
            <a:off x="-1697" y="4064864"/>
            <a:ext cx="9145697" cy="1078636"/>
          </a:xfrm>
          <a:prstGeom prst="rect">
            <a:avLst/>
          </a:prstGeom>
        </p:spPr>
      </p:pic>
      <p:sp>
        <p:nvSpPr>
          <p:cNvPr id="16" name="标题 1">
            <a:extLst>
              <a:ext uri="{FF2B5EF4-FFF2-40B4-BE49-F238E27FC236}">
                <a16:creationId xmlns:a16="http://schemas.microsoft.com/office/drawing/2014/main" id="{BF62E0E3-AB6E-4F91-B253-85422AF653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861" y="189305"/>
            <a:ext cx="7102604" cy="461665"/>
          </a:xfrm>
          <a:prstGeom prst="rect">
            <a:avLst/>
          </a:prstGeom>
        </p:spPr>
        <p:txBody>
          <a:bodyPr wrap="square" anchor="ctr" anchorCtr="0">
            <a:spAutoFit/>
          </a:bodyPr>
          <a:lstStyle>
            <a:lvl1pPr algn="l">
              <a:lnSpc>
                <a:spcPct val="100000"/>
              </a:lnSpc>
              <a:defRPr sz="2400" b="1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987375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>
            <a:extLst>
              <a:ext uri="{FF2B5EF4-FFF2-40B4-BE49-F238E27FC236}">
                <a16:creationId xmlns:a16="http://schemas.microsoft.com/office/drawing/2014/main" id="{A5F72583-251A-4964-88AA-498A775B8E0F}"/>
              </a:ext>
            </a:extLst>
          </p:cNvPr>
          <p:cNvSpPr/>
          <p:nvPr userDrawn="1"/>
        </p:nvSpPr>
        <p:spPr>
          <a:xfrm>
            <a:off x="0" y="123478"/>
            <a:ext cx="9142240" cy="576064"/>
          </a:xfrm>
          <a:prstGeom prst="rect">
            <a:avLst/>
          </a:prstGeom>
          <a:solidFill>
            <a:srgbClr val="A321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直角三角形 16">
            <a:extLst>
              <a:ext uri="{FF2B5EF4-FFF2-40B4-BE49-F238E27FC236}">
                <a16:creationId xmlns:a16="http://schemas.microsoft.com/office/drawing/2014/main" id="{C10F7D94-E333-4925-A65B-302884BABA9B}"/>
              </a:ext>
            </a:extLst>
          </p:cNvPr>
          <p:cNvSpPr/>
          <p:nvPr userDrawn="1"/>
        </p:nvSpPr>
        <p:spPr>
          <a:xfrm flipH="1">
            <a:off x="8750936" y="0"/>
            <a:ext cx="395536" cy="699542"/>
          </a:xfrm>
          <a:prstGeom prst="rtTriangle">
            <a:avLst/>
          </a:prstGeom>
          <a:solidFill>
            <a:srgbClr val="BF9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平行四边形 17">
            <a:extLst>
              <a:ext uri="{FF2B5EF4-FFF2-40B4-BE49-F238E27FC236}">
                <a16:creationId xmlns:a16="http://schemas.microsoft.com/office/drawing/2014/main" id="{8716212C-3287-43B4-8843-DA7140654672}"/>
              </a:ext>
            </a:extLst>
          </p:cNvPr>
          <p:cNvSpPr/>
          <p:nvPr userDrawn="1"/>
        </p:nvSpPr>
        <p:spPr>
          <a:xfrm>
            <a:off x="8532440" y="0"/>
            <a:ext cx="554305" cy="699542"/>
          </a:xfrm>
          <a:prstGeom prst="parallelogram">
            <a:avLst>
              <a:gd name="adj" fmla="val 72701"/>
            </a:avLst>
          </a:prstGeom>
          <a:solidFill>
            <a:srgbClr val="BF9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9" name="图片 18">
            <a:extLst>
              <a:ext uri="{FF2B5EF4-FFF2-40B4-BE49-F238E27FC236}">
                <a16:creationId xmlns:a16="http://schemas.microsoft.com/office/drawing/2014/main" id="{7462276E-2CBC-4772-A20B-81D5DFF5E9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843558" cy="843558"/>
          </a:xfrm>
          <a:prstGeom prst="rect">
            <a:avLst/>
          </a:prstGeom>
        </p:spPr>
      </p:pic>
      <p:sp>
        <p:nvSpPr>
          <p:cNvPr id="20" name="平行四边形 19">
            <a:extLst>
              <a:ext uri="{FF2B5EF4-FFF2-40B4-BE49-F238E27FC236}">
                <a16:creationId xmlns:a16="http://schemas.microsoft.com/office/drawing/2014/main" id="{4856D424-339D-4B0D-A276-72E066A787A6}"/>
              </a:ext>
            </a:extLst>
          </p:cNvPr>
          <p:cNvSpPr/>
          <p:nvPr userDrawn="1"/>
        </p:nvSpPr>
        <p:spPr>
          <a:xfrm>
            <a:off x="8388424" y="0"/>
            <a:ext cx="482297" cy="699542"/>
          </a:xfrm>
          <a:prstGeom prst="parallelogram">
            <a:avLst>
              <a:gd name="adj" fmla="val 84244"/>
            </a:avLst>
          </a:prstGeom>
          <a:solidFill>
            <a:srgbClr val="BF9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1" name="图片 20">
            <a:extLst>
              <a:ext uri="{FF2B5EF4-FFF2-40B4-BE49-F238E27FC236}">
                <a16:creationId xmlns:a16="http://schemas.microsoft.com/office/drawing/2014/main" id="{E8C90614-8052-440E-94C5-7ADD446A905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4314" t="1931" r="13937" b="-4"/>
          <a:stretch/>
        </p:blipFill>
        <p:spPr>
          <a:xfrm>
            <a:off x="0" y="4903090"/>
            <a:ext cx="9143999" cy="181497"/>
          </a:xfrm>
          <a:prstGeom prst="rect">
            <a:avLst/>
          </a:prstGeom>
        </p:spPr>
      </p:pic>
      <p:sp>
        <p:nvSpPr>
          <p:cNvPr id="22" name="直角三角形 21">
            <a:extLst>
              <a:ext uri="{FF2B5EF4-FFF2-40B4-BE49-F238E27FC236}">
                <a16:creationId xmlns:a16="http://schemas.microsoft.com/office/drawing/2014/main" id="{30614BD5-5A6D-459C-86AB-821974C7321C}"/>
              </a:ext>
            </a:extLst>
          </p:cNvPr>
          <p:cNvSpPr/>
          <p:nvPr userDrawn="1"/>
        </p:nvSpPr>
        <p:spPr>
          <a:xfrm flipV="1">
            <a:off x="0" y="4903089"/>
            <a:ext cx="197768" cy="260648"/>
          </a:xfrm>
          <a:prstGeom prst="rtTriangle">
            <a:avLst/>
          </a:prstGeom>
          <a:solidFill>
            <a:srgbClr val="BF9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平行四边形 22">
            <a:extLst>
              <a:ext uri="{FF2B5EF4-FFF2-40B4-BE49-F238E27FC236}">
                <a16:creationId xmlns:a16="http://schemas.microsoft.com/office/drawing/2014/main" id="{8489AB7C-AD30-4DDA-BF27-69DCF0B22BC4}"/>
              </a:ext>
            </a:extLst>
          </p:cNvPr>
          <p:cNvSpPr/>
          <p:nvPr userDrawn="1"/>
        </p:nvSpPr>
        <p:spPr>
          <a:xfrm flipH="1" flipV="1">
            <a:off x="35496" y="4903089"/>
            <a:ext cx="277452" cy="260648"/>
          </a:xfrm>
          <a:prstGeom prst="parallelogram">
            <a:avLst>
              <a:gd name="adj" fmla="val 75725"/>
            </a:avLst>
          </a:prstGeom>
          <a:solidFill>
            <a:srgbClr val="BF9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平行四边形 23">
            <a:extLst>
              <a:ext uri="{FF2B5EF4-FFF2-40B4-BE49-F238E27FC236}">
                <a16:creationId xmlns:a16="http://schemas.microsoft.com/office/drawing/2014/main" id="{06B80E2E-65F4-4EEB-AB43-8D0E966DEB4C}"/>
              </a:ext>
            </a:extLst>
          </p:cNvPr>
          <p:cNvSpPr/>
          <p:nvPr userDrawn="1"/>
        </p:nvSpPr>
        <p:spPr>
          <a:xfrm flipH="1" flipV="1">
            <a:off x="161951" y="4903088"/>
            <a:ext cx="216024" cy="260649"/>
          </a:xfrm>
          <a:prstGeom prst="parallelogram">
            <a:avLst>
              <a:gd name="adj" fmla="val 82083"/>
            </a:avLst>
          </a:prstGeom>
          <a:solidFill>
            <a:srgbClr val="BF9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标题 1">
            <a:extLst>
              <a:ext uri="{FF2B5EF4-FFF2-40B4-BE49-F238E27FC236}">
                <a16:creationId xmlns:a16="http://schemas.microsoft.com/office/drawing/2014/main" id="{0B352076-071C-4843-A0E4-2695693D51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861" y="189305"/>
            <a:ext cx="7102604" cy="461665"/>
          </a:xfrm>
          <a:prstGeom prst="rect">
            <a:avLst/>
          </a:prstGeom>
        </p:spPr>
        <p:txBody>
          <a:bodyPr wrap="square" anchor="ctr" anchorCtr="0">
            <a:spAutoFit/>
          </a:bodyPr>
          <a:lstStyle>
            <a:lvl1pPr algn="l">
              <a:lnSpc>
                <a:spcPct val="100000"/>
              </a:lnSpc>
              <a:defRPr sz="2400" b="1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676987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2121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7690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7" r:id="rId2"/>
    <p:sldLayoutId id="2147483675" r:id="rId3"/>
    <p:sldLayoutId id="2147483667" r:id="rId4"/>
    <p:sldLayoutId id="2147483673" r:id="rId5"/>
    <p:sldLayoutId id="2147483676" r:id="rId6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EB7EF1B-2654-497C-B003-573C5CB765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56861"/>
            <a:ext cx="9143999" cy="742319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zh-CN" altLang="en-US" sz="3600" dirty="0"/>
              <a:t>上海中医药大学｜演示文稿模板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1DD17D8F-2E29-40FD-A0C4-2B564D74DA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时间：</a:t>
            </a:r>
            <a:r>
              <a:rPr lang="en-US" altLang="zh-CN" dirty="0"/>
              <a:t>XXXX</a:t>
            </a:r>
            <a:r>
              <a:rPr lang="zh-CN" altLang="en-US" dirty="0"/>
              <a:t>年</a:t>
            </a:r>
            <a:r>
              <a:rPr lang="en-US" altLang="zh-CN" dirty="0"/>
              <a:t>XX</a:t>
            </a:r>
            <a:r>
              <a:rPr lang="zh-CN" altLang="en-US" dirty="0"/>
              <a:t>月</a:t>
            </a:r>
          </a:p>
        </p:txBody>
      </p:sp>
    </p:spTree>
    <p:extLst>
      <p:ext uri="{BB962C8B-B14F-4D97-AF65-F5344CB8AC3E}">
        <p14:creationId xmlns:p14="http://schemas.microsoft.com/office/powerpoint/2010/main" val="2503987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67BB18E9-15B1-4A05-951E-1257239D5A15}"/>
              </a:ext>
            </a:extLst>
          </p:cNvPr>
          <p:cNvSpPr txBox="1"/>
          <p:nvPr/>
        </p:nvSpPr>
        <p:spPr>
          <a:xfrm>
            <a:off x="5040000" y="1858251"/>
            <a:ext cx="34868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spc="100" dirty="0"/>
              <a:t>添加章节标题 添加章节标题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25933C33-ABA2-4F16-A07F-66149A5789D1}"/>
              </a:ext>
            </a:extLst>
          </p:cNvPr>
          <p:cNvSpPr txBox="1"/>
          <p:nvPr/>
        </p:nvSpPr>
        <p:spPr>
          <a:xfrm>
            <a:off x="5040000" y="2801203"/>
            <a:ext cx="34868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spc="100" dirty="0"/>
              <a:t>添加章节标题 添加章节标题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82FFFDD4-78FF-4E90-95F3-4F1A1E9CD160}"/>
              </a:ext>
            </a:extLst>
          </p:cNvPr>
          <p:cNvSpPr txBox="1"/>
          <p:nvPr/>
        </p:nvSpPr>
        <p:spPr>
          <a:xfrm>
            <a:off x="5040000" y="3744155"/>
            <a:ext cx="13580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spc="100" dirty="0"/>
              <a:t>………………</a:t>
            </a:r>
            <a:endParaRPr lang="zh-CN" altLang="en-US" sz="2000" b="1" spc="100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2D02E4AE-DCC9-4FB4-BFF9-21E8CA8B8D1D}"/>
              </a:ext>
            </a:extLst>
          </p:cNvPr>
          <p:cNvSpPr txBox="1"/>
          <p:nvPr/>
        </p:nvSpPr>
        <p:spPr>
          <a:xfrm>
            <a:off x="3780000" y="360000"/>
            <a:ext cx="1260000" cy="612000"/>
          </a:xfrm>
          <a:prstGeom prst="rect">
            <a:avLst/>
          </a:prstGeom>
          <a:solidFill>
            <a:schemeClr val="accent1"/>
          </a:solidFill>
        </p:spPr>
        <p:txBody>
          <a:bodyPr wrap="none" lIns="108000" tIns="72000" rIns="108000" bIns="72000" rtlCol="0" anchor="ctr" anchorCtr="1">
            <a:noAutofit/>
          </a:bodyPr>
          <a:lstStyle/>
          <a:p>
            <a:pPr algn="ctr"/>
            <a:r>
              <a:rPr lang="zh-CN" altLang="en-US" sz="2400" b="1" dirty="0">
                <a:solidFill>
                  <a:schemeClr val="bg1"/>
                </a:solidFill>
                <a:latin typeface="+mn-ea"/>
              </a:rPr>
              <a:t>目 录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9E53AA73-219F-4CDC-AB5E-2781FBAF3168}"/>
              </a:ext>
            </a:extLst>
          </p:cNvPr>
          <p:cNvSpPr txBox="1"/>
          <p:nvPr/>
        </p:nvSpPr>
        <p:spPr>
          <a:xfrm>
            <a:off x="4518061" y="1532523"/>
            <a:ext cx="492443" cy="784830"/>
          </a:xfrm>
          <a:prstGeom prst="rect">
            <a:avLst/>
          </a:prstGeom>
          <a:noFill/>
        </p:spPr>
        <p:txBody>
          <a:bodyPr wrap="none" bIns="0" rtlCol="0" anchor="b" anchorCtr="1">
            <a:spAutoFit/>
          </a:bodyPr>
          <a:lstStyle/>
          <a:p>
            <a:r>
              <a:rPr lang="en-US" altLang="zh-CN" sz="4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sz="48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C87341B6-0BD9-4032-BD45-414EB7056559}"/>
              </a:ext>
            </a:extLst>
          </p:cNvPr>
          <p:cNvSpPr txBox="1"/>
          <p:nvPr/>
        </p:nvSpPr>
        <p:spPr>
          <a:xfrm>
            <a:off x="4518060" y="2465643"/>
            <a:ext cx="492443" cy="784830"/>
          </a:xfrm>
          <a:prstGeom prst="rect">
            <a:avLst/>
          </a:prstGeom>
          <a:noFill/>
        </p:spPr>
        <p:txBody>
          <a:bodyPr wrap="none" bIns="0" rtlCol="0" anchor="b" anchorCtr="1">
            <a:spAutoFit/>
          </a:bodyPr>
          <a:lstStyle/>
          <a:p>
            <a:r>
              <a:rPr lang="en-US" altLang="zh-CN" sz="4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sz="48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F8C3367B-254D-42EF-B8B6-7D50805CC90D}"/>
              </a:ext>
            </a:extLst>
          </p:cNvPr>
          <p:cNvSpPr txBox="1"/>
          <p:nvPr/>
        </p:nvSpPr>
        <p:spPr>
          <a:xfrm>
            <a:off x="4518059" y="3398763"/>
            <a:ext cx="492443" cy="784830"/>
          </a:xfrm>
          <a:prstGeom prst="rect">
            <a:avLst/>
          </a:prstGeom>
          <a:noFill/>
        </p:spPr>
        <p:txBody>
          <a:bodyPr wrap="none" bIns="0" rtlCol="0" anchor="b" anchorCtr="1">
            <a:spAutoFit/>
          </a:bodyPr>
          <a:lstStyle/>
          <a:p>
            <a:r>
              <a:rPr lang="en-US" altLang="zh-CN" sz="4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zh-CN" altLang="en-US" sz="48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954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>
            <a:extLst>
              <a:ext uri="{FF2B5EF4-FFF2-40B4-BE49-F238E27FC236}">
                <a16:creationId xmlns:a16="http://schemas.microsoft.com/office/drawing/2014/main" id="{B9AD3138-5919-4441-BD42-5368B4BD5324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zh-CN" altLang="en-US" dirty="0"/>
              <a:t>一、添加章节标题 添加章节标题</a:t>
            </a:r>
          </a:p>
        </p:txBody>
      </p:sp>
    </p:spTree>
    <p:extLst>
      <p:ext uri="{BB962C8B-B14F-4D97-AF65-F5344CB8AC3E}">
        <p14:creationId xmlns:p14="http://schemas.microsoft.com/office/powerpoint/2010/main" val="2370775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4" name="直接连接符 73">
            <a:extLst>
              <a:ext uri="{FF2B5EF4-FFF2-40B4-BE49-F238E27FC236}">
                <a16:creationId xmlns:a16="http://schemas.microsoft.com/office/drawing/2014/main" id="{93495EF2-49E0-46ED-ACD8-370589CF9663}"/>
              </a:ext>
            </a:extLst>
          </p:cNvPr>
          <p:cNvCxnSpPr>
            <a:cxnSpLocks/>
            <a:stCxn id="63" idx="6"/>
            <a:endCxn id="69" idx="2"/>
          </p:cNvCxnSpPr>
          <p:nvPr/>
        </p:nvCxnSpPr>
        <p:spPr>
          <a:xfrm>
            <a:off x="2085205" y="2779735"/>
            <a:ext cx="843497" cy="3815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接连接符 77">
            <a:extLst>
              <a:ext uri="{FF2B5EF4-FFF2-40B4-BE49-F238E27FC236}">
                <a16:creationId xmlns:a16="http://schemas.microsoft.com/office/drawing/2014/main" id="{155AC93D-AAB9-4D3E-B601-20C173C1A1DB}"/>
              </a:ext>
            </a:extLst>
          </p:cNvPr>
          <p:cNvCxnSpPr>
            <a:cxnSpLocks/>
            <a:stCxn id="63" idx="7"/>
            <a:endCxn id="68" idx="3"/>
          </p:cNvCxnSpPr>
          <p:nvPr/>
        </p:nvCxnSpPr>
        <p:spPr>
          <a:xfrm flipV="1">
            <a:off x="1844054" y="1834648"/>
            <a:ext cx="630289" cy="362898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接连接符 78">
            <a:extLst>
              <a:ext uri="{FF2B5EF4-FFF2-40B4-BE49-F238E27FC236}">
                <a16:creationId xmlns:a16="http://schemas.microsoft.com/office/drawing/2014/main" id="{2EE5C4B5-1245-4FA4-8109-8BF0A2394E9F}"/>
              </a:ext>
            </a:extLst>
          </p:cNvPr>
          <p:cNvCxnSpPr>
            <a:cxnSpLocks/>
            <a:stCxn id="63" idx="5"/>
            <a:endCxn id="70" idx="1"/>
          </p:cNvCxnSpPr>
          <p:nvPr/>
        </p:nvCxnSpPr>
        <p:spPr>
          <a:xfrm>
            <a:off x="1844054" y="3361923"/>
            <a:ext cx="630289" cy="345624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标题 2">
            <a:extLst>
              <a:ext uri="{FF2B5EF4-FFF2-40B4-BE49-F238E27FC236}">
                <a16:creationId xmlns:a16="http://schemas.microsoft.com/office/drawing/2014/main" id="{1162EE41-C730-42EE-998A-5F6255E8E5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zh-CN" altLang="en-US" dirty="0"/>
              <a:t>添加标题文字</a:t>
            </a:r>
          </a:p>
        </p:txBody>
      </p:sp>
      <p:grpSp>
        <p:nvGrpSpPr>
          <p:cNvPr id="62" name="组合 61">
            <a:extLst>
              <a:ext uri="{FF2B5EF4-FFF2-40B4-BE49-F238E27FC236}">
                <a16:creationId xmlns:a16="http://schemas.microsoft.com/office/drawing/2014/main" id="{7388A72E-B2F8-404E-BA82-5435226DF38F}"/>
              </a:ext>
            </a:extLst>
          </p:cNvPr>
          <p:cNvGrpSpPr/>
          <p:nvPr/>
        </p:nvGrpSpPr>
        <p:grpSpPr>
          <a:xfrm rot="5400000">
            <a:off x="-33977" y="1486982"/>
            <a:ext cx="1968154" cy="2593134"/>
            <a:chOff x="3815003" y="3087488"/>
            <a:chExt cx="2237712" cy="2948289"/>
          </a:xfrm>
        </p:grpSpPr>
        <p:sp>
          <p:nvSpPr>
            <p:cNvPr id="63" name="椭圆 62">
              <a:extLst>
                <a:ext uri="{FF2B5EF4-FFF2-40B4-BE49-F238E27FC236}">
                  <a16:creationId xmlns:a16="http://schemas.microsoft.com/office/drawing/2014/main" id="{826E5100-3641-4DEC-857C-23B2DA6DF3BE}"/>
                </a:ext>
              </a:extLst>
            </p:cNvPr>
            <p:cNvSpPr/>
            <p:nvPr/>
          </p:nvSpPr>
          <p:spPr>
            <a:xfrm rot="16200000">
              <a:off x="3993418" y="3271064"/>
              <a:ext cx="1872208" cy="187220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108000" rtlCol="0" anchor="ctr" anchorCtr="1"/>
            <a:lstStyle/>
            <a:p>
              <a:pPr algn="ctr">
                <a:lnSpc>
                  <a:spcPct val="130000"/>
                </a:lnSpc>
              </a:pPr>
              <a:r>
                <a:rPr lang="zh-CN" altLang="en-US" sz="2000" b="1" dirty="0"/>
                <a:t>添加</a:t>
              </a:r>
              <a:br>
                <a:rPr lang="en-US" altLang="zh-CN" sz="2000" b="1" dirty="0"/>
              </a:br>
              <a:r>
                <a:rPr lang="zh-CN" altLang="en-US" sz="2000" b="1" dirty="0"/>
                <a:t>标题内容</a:t>
              </a:r>
            </a:p>
          </p:txBody>
        </p:sp>
        <p:grpSp>
          <p:nvGrpSpPr>
            <p:cNvPr id="64" name="组合 63">
              <a:extLst>
                <a:ext uri="{FF2B5EF4-FFF2-40B4-BE49-F238E27FC236}">
                  <a16:creationId xmlns:a16="http://schemas.microsoft.com/office/drawing/2014/main" id="{554EF405-AFE9-4F71-B473-9CFE3DE0E682}"/>
                </a:ext>
              </a:extLst>
            </p:cNvPr>
            <p:cNvGrpSpPr/>
            <p:nvPr/>
          </p:nvGrpSpPr>
          <p:grpSpPr>
            <a:xfrm>
              <a:off x="3815003" y="3087488"/>
              <a:ext cx="2237712" cy="2948289"/>
              <a:chOff x="3692888" y="2889538"/>
              <a:chExt cx="2473262" cy="3258636"/>
            </a:xfrm>
          </p:grpSpPr>
          <p:sp>
            <p:nvSpPr>
              <p:cNvPr id="65" name="椭圆 4">
                <a:extLst>
                  <a:ext uri="{FF2B5EF4-FFF2-40B4-BE49-F238E27FC236}">
                    <a16:creationId xmlns:a16="http://schemas.microsoft.com/office/drawing/2014/main" id="{5BBADBA6-8407-40F3-B171-331BB9415EDC}"/>
                  </a:ext>
                </a:extLst>
              </p:cNvPr>
              <p:cNvSpPr/>
              <p:nvPr/>
            </p:nvSpPr>
            <p:spPr>
              <a:xfrm>
                <a:off x="3692888" y="2889538"/>
                <a:ext cx="2473262" cy="2473262"/>
              </a:xfrm>
              <a:custGeom>
                <a:avLst/>
                <a:gdLst/>
                <a:ahLst/>
                <a:cxnLst/>
                <a:rect l="l" t="t" r="r" b="b"/>
                <a:pathLst>
                  <a:path w="2473262" h="2473262">
                    <a:moveTo>
                      <a:pt x="1236631" y="235688"/>
                    </a:moveTo>
                    <a:cubicBezTo>
                      <a:pt x="683825" y="235688"/>
                      <a:pt x="235688" y="683825"/>
                      <a:pt x="235688" y="1236631"/>
                    </a:cubicBezTo>
                    <a:cubicBezTo>
                      <a:pt x="235688" y="1789437"/>
                      <a:pt x="683825" y="2237574"/>
                      <a:pt x="1236631" y="2237574"/>
                    </a:cubicBezTo>
                    <a:cubicBezTo>
                      <a:pt x="1789437" y="2237574"/>
                      <a:pt x="2237574" y="1789437"/>
                      <a:pt x="2237574" y="1236631"/>
                    </a:cubicBezTo>
                    <a:cubicBezTo>
                      <a:pt x="2237574" y="683825"/>
                      <a:pt x="1789437" y="235688"/>
                      <a:pt x="1236631" y="235688"/>
                    </a:cubicBezTo>
                    <a:close/>
                    <a:moveTo>
                      <a:pt x="1236631" y="0"/>
                    </a:moveTo>
                    <a:cubicBezTo>
                      <a:pt x="1919603" y="0"/>
                      <a:pt x="2473262" y="553659"/>
                      <a:pt x="2473262" y="1236631"/>
                    </a:cubicBezTo>
                    <a:cubicBezTo>
                      <a:pt x="2473262" y="1919603"/>
                      <a:pt x="1919603" y="2473262"/>
                      <a:pt x="1236631" y="2473262"/>
                    </a:cubicBezTo>
                    <a:cubicBezTo>
                      <a:pt x="553659" y="2473262"/>
                      <a:pt x="0" y="1919603"/>
                      <a:pt x="0" y="1236631"/>
                    </a:cubicBezTo>
                    <a:cubicBezTo>
                      <a:pt x="0" y="553659"/>
                      <a:pt x="553659" y="0"/>
                      <a:pt x="123663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66" name="圆角矩形 21">
                <a:extLst>
                  <a:ext uri="{FF2B5EF4-FFF2-40B4-BE49-F238E27FC236}">
                    <a16:creationId xmlns:a16="http://schemas.microsoft.com/office/drawing/2014/main" id="{501C8D56-6E16-49C9-94E0-E7FF0683336B}"/>
                  </a:ext>
                </a:extLst>
              </p:cNvPr>
              <p:cNvSpPr/>
              <p:nvPr/>
            </p:nvSpPr>
            <p:spPr>
              <a:xfrm>
                <a:off x="4710544" y="5261738"/>
                <a:ext cx="437950" cy="886436"/>
              </a:xfrm>
              <a:prstGeom prst="roundRect">
                <a:avLst>
                  <a:gd name="adj" fmla="val 50000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68" name="椭圆 67">
            <a:extLst>
              <a:ext uri="{FF2B5EF4-FFF2-40B4-BE49-F238E27FC236}">
                <a16:creationId xmlns:a16="http://schemas.microsoft.com/office/drawing/2014/main" id="{C198DADB-7546-435D-8767-B948DAFE0AFF}"/>
              </a:ext>
            </a:extLst>
          </p:cNvPr>
          <p:cNvSpPr>
            <a:spLocks noChangeAspect="1"/>
          </p:cNvSpPr>
          <p:nvPr/>
        </p:nvSpPr>
        <p:spPr>
          <a:xfrm>
            <a:off x="2342541" y="1066450"/>
            <a:ext cx="900000" cy="900000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</a:rPr>
              <a:t>关键词</a:t>
            </a:r>
          </a:p>
        </p:txBody>
      </p:sp>
      <p:sp>
        <p:nvSpPr>
          <p:cNvPr id="69" name="椭圆 68">
            <a:extLst>
              <a:ext uri="{FF2B5EF4-FFF2-40B4-BE49-F238E27FC236}">
                <a16:creationId xmlns:a16="http://schemas.microsoft.com/office/drawing/2014/main" id="{9AA02E2B-6E7F-42A2-A230-9AE625D23C35}"/>
              </a:ext>
            </a:extLst>
          </p:cNvPr>
          <p:cNvSpPr>
            <a:spLocks noChangeAspect="1"/>
          </p:cNvSpPr>
          <p:nvPr/>
        </p:nvSpPr>
        <p:spPr>
          <a:xfrm>
            <a:off x="2928702" y="2333550"/>
            <a:ext cx="900000" cy="900000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</a:rPr>
              <a:t>关键词</a:t>
            </a:r>
          </a:p>
        </p:txBody>
      </p:sp>
      <p:sp>
        <p:nvSpPr>
          <p:cNvPr id="70" name="椭圆 69">
            <a:extLst>
              <a:ext uri="{FF2B5EF4-FFF2-40B4-BE49-F238E27FC236}">
                <a16:creationId xmlns:a16="http://schemas.microsoft.com/office/drawing/2014/main" id="{37D39429-B2DF-44F1-BB1F-9A9B7945A53E}"/>
              </a:ext>
            </a:extLst>
          </p:cNvPr>
          <p:cNvSpPr>
            <a:spLocks noChangeAspect="1"/>
          </p:cNvSpPr>
          <p:nvPr/>
        </p:nvSpPr>
        <p:spPr>
          <a:xfrm>
            <a:off x="2342541" y="3575745"/>
            <a:ext cx="900000" cy="900000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</a:rPr>
              <a:t>关键词</a:t>
            </a:r>
          </a:p>
        </p:txBody>
      </p:sp>
      <p:sp>
        <p:nvSpPr>
          <p:cNvPr id="71" name="矩形 70">
            <a:extLst>
              <a:ext uri="{FF2B5EF4-FFF2-40B4-BE49-F238E27FC236}">
                <a16:creationId xmlns:a16="http://schemas.microsoft.com/office/drawing/2014/main" id="{54C02547-23B7-4675-B6C6-50B29C3AAFD3}"/>
              </a:ext>
            </a:extLst>
          </p:cNvPr>
          <p:cNvSpPr/>
          <p:nvPr/>
        </p:nvSpPr>
        <p:spPr>
          <a:xfrm>
            <a:off x="3384170" y="1098281"/>
            <a:ext cx="4500000" cy="845341"/>
          </a:xfrm>
          <a:prstGeom prst="rect">
            <a:avLst/>
          </a:prstGeom>
        </p:spPr>
        <p:txBody>
          <a:bodyPr wrap="square" lIns="108000" tIns="72000" rIns="72000" bIns="7200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sz="1200" dirty="0">
                <a:solidFill>
                  <a:schemeClr val="accent6"/>
                </a:solidFill>
              </a:rPr>
              <a:t>添加正文内容添加正文内容添加正文内容，添加正文内容，添加正文内容添加正文内容，添加正文内容添加正文内容添加正文内容，添加正文内容，添加正文内容添加正文内容</a:t>
            </a:r>
            <a:endParaRPr lang="en-US" altLang="zh-CN" sz="1200" dirty="0">
              <a:solidFill>
                <a:schemeClr val="accent6"/>
              </a:solidFill>
            </a:endParaRPr>
          </a:p>
        </p:txBody>
      </p:sp>
      <p:sp>
        <p:nvSpPr>
          <p:cNvPr id="72" name="矩形 71">
            <a:extLst>
              <a:ext uri="{FF2B5EF4-FFF2-40B4-BE49-F238E27FC236}">
                <a16:creationId xmlns:a16="http://schemas.microsoft.com/office/drawing/2014/main" id="{53523A17-89DD-40F8-AED7-B23D0CE84DD4}"/>
              </a:ext>
            </a:extLst>
          </p:cNvPr>
          <p:cNvSpPr/>
          <p:nvPr/>
        </p:nvSpPr>
        <p:spPr>
          <a:xfrm>
            <a:off x="3378702" y="3603074"/>
            <a:ext cx="4500000" cy="845341"/>
          </a:xfrm>
          <a:prstGeom prst="rect">
            <a:avLst/>
          </a:prstGeom>
        </p:spPr>
        <p:txBody>
          <a:bodyPr wrap="square" lIns="108000" tIns="72000" rIns="72000" bIns="7200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sz="1200" dirty="0">
                <a:solidFill>
                  <a:schemeClr val="accent6"/>
                </a:solidFill>
              </a:rPr>
              <a:t>添加正文内容添加正文内容添加正文内容，添加正文内容，添加正文内容添加正文内容，添加正文内容添加正文内容添加正文内容，添加正文内容</a:t>
            </a:r>
            <a:endParaRPr lang="en-US" altLang="zh-CN" sz="1200" dirty="0">
              <a:solidFill>
                <a:schemeClr val="accent6"/>
              </a:solidFill>
            </a:endParaRPr>
          </a:p>
        </p:txBody>
      </p:sp>
      <p:sp>
        <p:nvSpPr>
          <p:cNvPr id="73" name="矩形 72">
            <a:extLst>
              <a:ext uri="{FF2B5EF4-FFF2-40B4-BE49-F238E27FC236}">
                <a16:creationId xmlns:a16="http://schemas.microsoft.com/office/drawing/2014/main" id="{6C78E446-F1BA-45E2-8BEF-1597CC6F877F}"/>
              </a:ext>
            </a:extLst>
          </p:cNvPr>
          <p:cNvSpPr/>
          <p:nvPr/>
        </p:nvSpPr>
        <p:spPr>
          <a:xfrm>
            <a:off x="3919108" y="2360879"/>
            <a:ext cx="4500000" cy="845341"/>
          </a:xfrm>
          <a:prstGeom prst="rect">
            <a:avLst/>
          </a:prstGeom>
        </p:spPr>
        <p:txBody>
          <a:bodyPr wrap="square" lIns="108000" tIns="72000" rIns="72000" bIns="7200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sz="1200" dirty="0">
                <a:solidFill>
                  <a:schemeClr val="accent6"/>
                </a:solidFill>
              </a:rPr>
              <a:t>添加正文内容添加正文内容添加正文内容，添加正文内容，添加正文内容添加正文内容，添加正文内容添加正文内容，添加正文内容，添加正文内容添加正文内容</a:t>
            </a:r>
            <a:endParaRPr lang="en-US" altLang="zh-CN" sz="12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40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1162EE41-C730-42EE-998A-5F6255E8E5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zh-CN" altLang="en-US" dirty="0"/>
              <a:t>添加标题文字</a:t>
            </a:r>
          </a:p>
        </p:txBody>
      </p:sp>
      <p:grpSp>
        <p:nvGrpSpPr>
          <p:cNvPr id="17" name="组合 16">
            <a:extLst>
              <a:ext uri="{FF2B5EF4-FFF2-40B4-BE49-F238E27FC236}">
                <a16:creationId xmlns:a16="http://schemas.microsoft.com/office/drawing/2014/main" id="{FCECC0E6-E087-4FED-A74D-557BDF1D6763}"/>
              </a:ext>
            </a:extLst>
          </p:cNvPr>
          <p:cNvGrpSpPr>
            <a:grpSpLocks noChangeAspect="1"/>
          </p:cNvGrpSpPr>
          <p:nvPr/>
        </p:nvGrpSpPr>
        <p:grpSpPr>
          <a:xfrm>
            <a:off x="1164201" y="1598519"/>
            <a:ext cx="943622" cy="1080000"/>
            <a:chOff x="1321937" y="1336582"/>
            <a:chExt cx="900000" cy="1030074"/>
          </a:xfrm>
        </p:grpSpPr>
        <p:grpSp>
          <p:nvGrpSpPr>
            <p:cNvPr id="7" name="Group 11">
              <a:extLst>
                <a:ext uri="{FF2B5EF4-FFF2-40B4-BE49-F238E27FC236}">
                  <a16:creationId xmlns:a16="http://schemas.microsoft.com/office/drawing/2014/main" id="{8A230CF7-99D5-441D-851A-E0FC0FDC22B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321937" y="1336582"/>
              <a:ext cx="900000" cy="1030074"/>
              <a:chOff x="1743076" y="2991066"/>
              <a:chExt cx="1414666" cy="1619124"/>
            </a:xfrm>
          </p:grpSpPr>
          <p:sp>
            <p:nvSpPr>
              <p:cNvPr id="8" name="Shape 1721">
                <a:extLst>
                  <a:ext uri="{FF2B5EF4-FFF2-40B4-BE49-F238E27FC236}">
                    <a16:creationId xmlns:a16="http://schemas.microsoft.com/office/drawing/2014/main" id="{F2163659-BC7B-4039-AC58-0846F81A8A65}"/>
                  </a:ext>
                </a:extLst>
              </p:cNvPr>
              <p:cNvSpPr/>
              <p:nvPr/>
            </p:nvSpPr>
            <p:spPr>
              <a:xfrm rot="18900000">
                <a:off x="1743076" y="2991066"/>
                <a:ext cx="1414666" cy="1414666"/>
              </a:xfrm>
              <a:prstGeom prst="roundRect">
                <a:avLst>
                  <a:gd name="adj" fmla="val 15000"/>
                </a:avLst>
              </a:prstGeom>
              <a:solidFill>
                <a:schemeClr val="accent1"/>
              </a:solidFill>
              <a:ln w="12700">
                <a:miter lim="400000"/>
              </a:ln>
            </p:spPr>
            <p:txBody>
              <a:bodyPr lIns="50800" tIns="50800" rIns="50800" bIns="50800" anchor="ctr"/>
              <a:lstStyle/>
              <a:p>
                <a:pPr>
                  <a:spcBef>
                    <a:spcPts val="3375"/>
                  </a:spcBef>
                  <a:defRPr sz="2500">
                    <a:latin typeface="Aller Light"/>
                    <a:ea typeface="Aller Light"/>
                    <a:cs typeface="Aller Light"/>
                    <a:sym typeface="Aller Light"/>
                  </a:defRPr>
                </a:pPr>
                <a:endParaRPr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9" name="Shape 1732">
                <a:extLst>
                  <a:ext uri="{FF2B5EF4-FFF2-40B4-BE49-F238E27FC236}">
                    <a16:creationId xmlns:a16="http://schemas.microsoft.com/office/drawing/2014/main" id="{E188FBE5-3470-4478-A733-4AA49008AC50}"/>
                  </a:ext>
                </a:extLst>
              </p:cNvPr>
              <p:cNvSpPr/>
              <p:nvPr/>
            </p:nvSpPr>
            <p:spPr>
              <a:xfrm rot="18900000">
                <a:off x="1743076" y="3195523"/>
                <a:ext cx="1414666" cy="1414667"/>
              </a:xfrm>
              <a:prstGeom prst="roundRect">
                <a:avLst>
                  <a:gd name="adj" fmla="val 15000"/>
                </a:avLst>
              </a:prstGeom>
              <a:solidFill>
                <a:schemeClr val="accent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spcBef>
                    <a:spcPts val="3375"/>
                  </a:spcBef>
                  <a:defRPr sz="2500">
                    <a:latin typeface="Aller Light"/>
                    <a:ea typeface="Aller Light"/>
                    <a:cs typeface="Aller Light"/>
                    <a:sym typeface="Aller Light"/>
                  </a:defRPr>
                </a:pPr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2" name="文本框 1">
              <a:extLst>
                <a:ext uri="{FF2B5EF4-FFF2-40B4-BE49-F238E27FC236}">
                  <a16:creationId xmlns:a16="http://schemas.microsoft.com/office/drawing/2014/main" id="{B17E5C19-E503-4BF7-89F8-417A161A97BA}"/>
                </a:ext>
              </a:extLst>
            </p:cNvPr>
            <p:cNvSpPr txBox="1"/>
            <p:nvPr/>
          </p:nvSpPr>
          <p:spPr>
            <a:xfrm>
              <a:off x="1461595" y="1624268"/>
              <a:ext cx="62068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600" b="1" spc="100" dirty="0">
                  <a:latin typeface="+mn-ea"/>
                </a:rPr>
                <a:t>标题</a:t>
              </a:r>
              <a:br>
                <a:rPr lang="en-US" altLang="zh-CN" sz="1600" b="1" spc="100" dirty="0">
                  <a:latin typeface="+mn-ea"/>
                </a:rPr>
              </a:br>
              <a:r>
                <a:rPr lang="zh-CN" altLang="en-US" sz="1600" b="1" spc="100" dirty="0">
                  <a:latin typeface="+mn-ea"/>
                </a:rPr>
                <a:t>内容</a:t>
              </a:r>
            </a:p>
          </p:txBody>
        </p:sp>
      </p:grpSp>
      <p:sp>
        <p:nvSpPr>
          <p:cNvPr id="16" name="矩形 15">
            <a:extLst>
              <a:ext uri="{FF2B5EF4-FFF2-40B4-BE49-F238E27FC236}">
                <a16:creationId xmlns:a16="http://schemas.microsoft.com/office/drawing/2014/main" id="{E2CF3BB0-C2CB-4402-80E1-DBC9EF13E9C2}"/>
              </a:ext>
            </a:extLst>
          </p:cNvPr>
          <p:cNvSpPr/>
          <p:nvPr/>
        </p:nvSpPr>
        <p:spPr>
          <a:xfrm>
            <a:off x="826011" y="3010328"/>
            <a:ext cx="1620000" cy="808990"/>
          </a:xfrm>
          <a:prstGeom prst="rect">
            <a:avLst/>
          </a:prstGeom>
        </p:spPr>
        <p:txBody>
          <a:bodyPr wrap="square" lIns="0" tIns="36000" rIns="0" bIns="72000" anchor="ctr" anchorCtr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accent6"/>
                </a:solidFill>
              </a:rPr>
              <a:t>添加正文内容添加正文内容添加正文内容，添加正文内容</a:t>
            </a:r>
            <a:endParaRPr lang="en-US" altLang="zh-CN" sz="1200" dirty="0">
              <a:solidFill>
                <a:schemeClr val="accent6"/>
              </a:solidFill>
            </a:endParaRPr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3FD13A37-4914-43AE-B563-6441E5FB5702}"/>
              </a:ext>
            </a:extLst>
          </p:cNvPr>
          <p:cNvGrpSpPr>
            <a:grpSpLocks noChangeAspect="1"/>
          </p:cNvGrpSpPr>
          <p:nvPr/>
        </p:nvGrpSpPr>
        <p:grpSpPr>
          <a:xfrm>
            <a:off x="3059868" y="2815056"/>
            <a:ext cx="943622" cy="1080000"/>
            <a:chOff x="1321937" y="1336582"/>
            <a:chExt cx="900000" cy="1030074"/>
          </a:xfrm>
        </p:grpSpPr>
        <p:grpSp>
          <p:nvGrpSpPr>
            <p:cNvPr id="19" name="Group 11">
              <a:extLst>
                <a:ext uri="{FF2B5EF4-FFF2-40B4-BE49-F238E27FC236}">
                  <a16:creationId xmlns:a16="http://schemas.microsoft.com/office/drawing/2014/main" id="{C7B90D9F-65B0-42B3-ADB2-FF217E6D8B92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321937" y="1336582"/>
              <a:ext cx="900000" cy="1030074"/>
              <a:chOff x="1743076" y="2991066"/>
              <a:chExt cx="1414666" cy="1619124"/>
            </a:xfrm>
          </p:grpSpPr>
          <p:sp>
            <p:nvSpPr>
              <p:cNvPr id="21" name="Shape 1721">
                <a:extLst>
                  <a:ext uri="{FF2B5EF4-FFF2-40B4-BE49-F238E27FC236}">
                    <a16:creationId xmlns:a16="http://schemas.microsoft.com/office/drawing/2014/main" id="{441D51B2-F73F-46E0-A08B-928A31AC6EE7}"/>
                  </a:ext>
                </a:extLst>
              </p:cNvPr>
              <p:cNvSpPr/>
              <p:nvPr/>
            </p:nvSpPr>
            <p:spPr>
              <a:xfrm rot="18900000">
                <a:off x="1743076" y="2991066"/>
                <a:ext cx="1414666" cy="1414666"/>
              </a:xfrm>
              <a:prstGeom prst="roundRect">
                <a:avLst>
                  <a:gd name="adj" fmla="val 15000"/>
                </a:avLst>
              </a:prstGeom>
              <a:solidFill>
                <a:schemeClr val="accent1"/>
              </a:solidFill>
              <a:ln w="12700">
                <a:miter lim="400000"/>
              </a:ln>
            </p:spPr>
            <p:txBody>
              <a:bodyPr lIns="50800" tIns="50800" rIns="50800" bIns="50800" anchor="ctr"/>
              <a:lstStyle/>
              <a:p>
                <a:pPr>
                  <a:spcBef>
                    <a:spcPts val="3375"/>
                  </a:spcBef>
                  <a:defRPr sz="2500">
                    <a:latin typeface="Aller Light"/>
                    <a:ea typeface="Aller Light"/>
                    <a:cs typeface="Aller Light"/>
                    <a:sym typeface="Aller Light"/>
                  </a:defRPr>
                </a:pPr>
                <a:endParaRPr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2" name="Shape 1732">
                <a:extLst>
                  <a:ext uri="{FF2B5EF4-FFF2-40B4-BE49-F238E27FC236}">
                    <a16:creationId xmlns:a16="http://schemas.microsoft.com/office/drawing/2014/main" id="{E5645D61-4162-4E93-8C95-C4AC82FAAB9C}"/>
                  </a:ext>
                </a:extLst>
              </p:cNvPr>
              <p:cNvSpPr/>
              <p:nvPr/>
            </p:nvSpPr>
            <p:spPr>
              <a:xfrm rot="18900000">
                <a:off x="1743076" y="3195523"/>
                <a:ext cx="1414666" cy="1414667"/>
              </a:xfrm>
              <a:prstGeom prst="roundRect">
                <a:avLst>
                  <a:gd name="adj" fmla="val 15000"/>
                </a:avLst>
              </a:prstGeom>
              <a:solidFill>
                <a:schemeClr val="accent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spcBef>
                    <a:spcPts val="3375"/>
                  </a:spcBef>
                  <a:defRPr sz="2500">
                    <a:latin typeface="Aller Light"/>
                    <a:ea typeface="Aller Light"/>
                    <a:cs typeface="Aller Light"/>
                    <a:sym typeface="Aller Light"/>
                  </a:defRPr>
                </a:pPr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6990772F-5EB9-4481-8E96-E06158A52F35}"/>
                </a:ext>
              </a:extLst>
            </p:cNvPr>
            <p:cNvSpPr txBox="1"/>
            <p:nvPr/>
          </p:nvSpPr>
          <p:spPr>
            <a:xfrm>
              <a:off x="1461595" y="1624268"/>
              <a:ext cx="62068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600" b="1" spc="100" dirty="0">
                  <a:latin typeface="+mn-ea"/>
                </a:rPr>
                <a:t>标题</a:t>
              </a:r>
              <a:br>
                <a:rPr lang="en-US" altLang="zh-CN" sz="1600" b="1" spc="100" dirty="0">
                  <a:latin typeface="+mn-ea"/>
                </a:rPr>
              </a:br>
              <a:r>
                <a:rPr lang="zh-CN" altLang="en-US" sz="1600" b="1" spc="100" dirty="0">
                  <a:latin typeface="+mn-ea"/>
                </a:rPr>
                <a:t>内容</a:t>
              </a:r>
            </a:p>
          </p:txBody>
        </p:sp>
      </p:grpSp>
      <p:sp>
        <p:nvSpPr>
          <p:cNvPr id="33" name="矩形 32">
            <a:extLst>
              <a:ext uri="{FF2B5EF4-FFF2-40B4-BE49-F238E27FC236}">
                <a16:creationId xmlns:a16="http://schemas.microsoft.com/office/drawing/2014/main" id="{E4075A45-7ACB-4880-8D5A-87FE89CF6269}"/>
              </a:ext>
            </a:extLst>
          </p:cNvPr>
          <p:cNvSpPr/>
          <p:nvPr/>
        </p:nvSpPr>
        <p:spPr>
          <a:xfrm>
            <a:off x="2721678" y="1702392"/>
            <a:ext cx="1620000" cy="808990"/>
          </a:xfrm>
          <a:prstGeom prst="rect">
            <a:avLst/>
          </a:prstGeom>
        </p:spPr>
        <p:txBody>
          <a:bodyPr wrap="square" lIns="0" tIns="36000" rIns="0" bIns="72000" anchor="ctr" anchorCtr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accent6"/>
                </a:solidFill>
              </a:rPr>
              <a:t>添加正文内容，添加正文内容添加正文内容，添加正文内容，</a:t>
            </a:r>
            <a:endParaRPr lang="en-US" altLang="zh-CN" sz="1200" dirty="0">
              <a:solidFill>
                <a:schemeClr val="accent6"/>
              </a:solidFill>
            </a:endParaRPr>
          </a:p>
        </p:txBody>
      </p:sp>
      <p:grpSp>
        <p:nvGrpSpPr>
          <p:cNvPr id="53" name="组合 52">
            <a:extLst>
              <a:ext uri="{FF2B5EF4-FFF2-40B4-BE49-F238E27FC236}">
                <a16:creationId xmlns:a16="http://schemas.microsoft.com/office/drawing/2014/main" id="{91393F20-3D6E-4D08-A4AC-03E7DD16BF68}"/>
              </a:ext>
            </a:extLst>
          </p:cNvPr>
          <p:cNvGrpSpPr>
            <a:grpSpLocks noChangeAspect="1"/>
          </p:cNvGrpSpPr>
          <p:nvPr/>
        </p:nvGrpSpPr>
        <p:grpSpPr>
          <a:xfrm>
            <a:off x="4945968" y="1596634"/>
            <a:ext cx="943622" cy="1080000"/>
            <a:chOff x="1321937" y="1336582"/>
            <a:chExt cx="900000" cy="1030074"/>
          </a:xfrm>
        </p:grpSpPr>
        <p:grpSp>
          <p:nvGrpSpPr>
            <p:cNvPr id="54" name="Group 11">
              <a:extLst>
                <a:ext uri="{FF2B5EF4-FFF2-40B4-BE49-F238E27FC236}">
                  <a16:creationId xmlns:a16="http://schemas.microsoft.com/office/drawing/2014/main" id="{7743786C-6825-4A7E-9389-B9C233A3351B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321937" y="1336582"/>
              <a:ext cx="900000" cy="1030074"/>
              <a:chOff x="1743076" y="2991066"/>
              <a:chExt cx="1414666" cy="1619124"/>
            </a:xfrm>
          </p:grpSpPr>
          <p:sp>
            <p:nvSpPr>
              <p:cNvPr id="56" name="Shape 1721">
                <a:extLst>
                  <a:ext uri="{FF2B5EF4-FFF2-40B4-BE49-F238E27FC236}">
                    <a16:creationId xmlns:a16="http://schemas.microsoft.com/office/drawing/2014/main" id="{D32549E2-0362-4A71-AAFA-938ADB0A97D5}"/>
                  </a:ext>
                </a:extLst>
              </p:cNvPr>
              <p:cNvSpPr/>
              <p:nvPr/>
            </p:nvSpPr>
            <p:spPr>
              <a:xfrm rot="18900000">
                <a:off x="1743076" y="2991066"/>
                <a:ext cx="1414666" cy="1414666"/>
              </a:xfrm>
              <a:prstGeom prst="roundRect">
                <a:avLst>
                  <a:gd name="adj" fmla="val 15000"/>
                </a:avLst>
              </a:prstGeom>
              <a:solidFill>
                <a:schemeClr val="accent1"/>
              </a:solidFill>
              <a:ln w="12700">
                <a:miter lim="400000"/>
              </a:ln>
            </p:spPr>
            <p:txBody>
              <a:bodyPr lIns="50800" tIns="50800" rIns="50800" bIns="50800" anchor="ctr"/>
              <a:lstStyle/>
              <a:p>
                <a:pPr>
                  <a:spcBef>
                    <a:spcPts val="3375"/>
                  </a:spcBef>
                  <a:defRPr sz="2500">
                    <a:latin typeface="Aller Light"/>
                    <a:ea typeface="Aller Light"/>
                    <a:cs typeface="Aller Light"/>
                    <a:sym typeface="Aller Light"/>
                  </a:defRPr>
                </a:pPr>
                <a:endParaRPr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57" name="Shape 1732">
                <a:extLst>
                  <a:ext uri="{FF2B5EF4-FFF2-40B4-BE49-F238E27FC236}">
                    <a16:creationId xmlns:a16="http://schemas.microsoft.com/office/drawing/2014/main" id="{80FEC92B-B0AE-4A8C-9586-8C46DED55720}"/>
                  </a:ext>
                </a:extLst>
              </p:cNvPr>
              <p:cNvSpPr/>
              <p:nvPr/>
            </p:nvSpPr>
            <p:spPr>
              <a:xfrm rot="18900000">
                <a:off x="1743076" y="3195523"/>
                <a:ext cx="1414666" cy="1414667"/>
              </a:xfrm>
              <a:prstGeom prst="roundRect">
                <a:avLst>
                  <a:gd name="adj" fmla="val 15000"/>
                </a:avLst>
              </a:prstGeom>
              <a:solidFill>
                <a:schemeClr val="accent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spcBef>
                    <a:spcPts val="3375"/>
                  </a:spcBef>
                  <a:defRPr sz="2500">
                    <a:latin typeface="Aller Light"/>
                    <a:ea typeface="Aller Light"/>
                    <a:cs typeface="Aller Light"/>
                    <a:sym typeface="Aller Light"/>
                  </a:defRPr>
                </a:pPr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55" name="文本框 54">
              <a:extLst>
                <a:ext uri="{FF2B5EF4-FFF2-40B4-BE49-F238E27FC236}">
                  <a16:creationId xmlns:a16="http://schemas.microsoft.com/office/drawing/2014/main" id="{394923FD-8CF6-4FF2-924B-5F70B9FEF440}"/>
                </a:ext>
              </a:extLst>
            </p:cNvPr>
            <p:cNvSpPr txBox="1"/>
            <p:nvPr/>
          </p:nvSpPr>
          <p:spPr>
            <a:xfrm>
              <a:off x="1461595" y="1624268"/>
              <a:ext cx="62068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600" b="1" spc="100" dirty="0">
                  <a:latin typeface="+mn-ea"/>
                </a:rPr>
                <a:t>标题</a:t>
              </a:r>
              <a:br>
                <a:rPr lang="en-US" altLang="zh-CN" sz="1600" b="1" spc="100" dirty="0">
                  <a:latin typeface="+mn-ea"/>
                </a:rPr>
              </a:br>
              <a:r>
                <a:rPr lang="zh-CN" altLang="en-US" sz="1600" b="1" spc="100" dirty="0">
                  <a:latin typeface="+mn-ea"/>
                </a:rPr>
                <a:t>内容</a:t>
              </a:r>
            </a:p>
          </p:txBody>
        </p:sp>
      </p:grpSp>
      <p:sp>
        <p:nvSpPr>
          <p:cNvPr id="58" name="矩形 57">
            <a:extLst>
              <a:ext uri="{FF2B5EF4-FFF2-40B4-BE49-F238E27FC236}">
                <a16:creationId xmlns:a16="http://schemas.microsoft.com/office/drawing/2014/main" id="{3BDD3B44-2BCF-4F26-B61D-FD1F15423993}"/>
              </a:ext>
            </a:extLst>
          </p:cNvPr>
          <p:cNvSpPr/>
          <p:nvPr/>
        </p:nvSpPr>
        <p:spPr>
          <a:xfrm>
            <a:off x="4607779" y="3010328"/>
            <a:ext cx="1620000" cy="808990"/>
          </a:xfrm>
          <a:prstGeom prst="rect">
            <a:avLst/>
          </a:prstGeom>
        </p:spPr>
        <p:txBody>
          <a:bodyPr wrap="square" lIns="0" tIns="36000" rIns="0" bIns="72000" anchor="ctr" anchorCtr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accent6"/>
                </a:solidFill>
              </a:rPr>
              <a:t>添加正文内容添加正文内容添加正文内容，添加正文内容</a:t>
            </a:r>
            <a:endParaRPr lang="en-US" altLang="zh-CN" sz="1200" dirty="0">
              <a:solidFill>
                <a:schemeClr val="accent6"/>
              </a:solidFill>
            </a:endParaRPr>
          </a:p>
        </p:txBody>
      </p:sp>
      <p:grpSp>
        <p:nvGrpSpPr>
          <p:cNvPr id="59" name="组合 58">
            <a:extLst>
              <a:ext uri="{FF2B5EF4-FFF2-40B4-BE49-F238E27FC236}">
                <a16:creationId xmlns:a16="http://schemas.microsoft.com/office/drawing/2014/main" id="{C0B715C1-D828-4579-9DFA-2D899F249592}"/>
              </a:ext>
            </a:extLst>
          </p:cNvPr>
          <p:cNvGrpSpPr>
            <a:grpSpLocks noChangeAspect="1"/>
          </p:cNvGrpSpPr>
          <p:nvPr/>
        </p:nvGrpSpPr>
        <p:grpSpPr>
          <a:xfrm>
            <a:off x="6979610" y="2843192"/>
            <a:ext cx="943622" cy="1080000"/>
            <a:chOff x="1321937" y="1336582"/>
            <a:chExt cx="900000" cy="1030074"/>
          </a:xfrm>
        </p:grpSpPr>
        <p:grpSp>
          <p:nvGrpSpPr>
            <p:cNvPr id="60" name="Group 11">
              <a:extLst>
                <a:ext uri="{FF2B5EF4-FFF2-40B4-BE49-F238E27FC236}">
                  <a16:creationId xmlns:a16="http://schemas.microsoft.com/office/drawing/2014/main" id="{CEBA9FBF-6495-4A15-836B-05C532CDCEDE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321937" y="1336582"/>
              <a:ext cx="900000" cy="1030074"/>
              <a:chOff x="1743076" y="2991066"/>
              <a:chExt cx="1414666" cy="1619124"/>
            </a:xfrm>
          </p:grpSpPr>
          <p:sp>
            <p:nvSpPr>
              <p:cNvPr id="62" name="Shape 1721">
                <a:extLst>
                  <a:ext uri="{FF2B5EF4-FFF2-40B4-BE49-F238E27FC236}">
                    <a16:creationId xmlns:a16="http://schemas.microsoft.com/office/drawing/2014/main" id="{D394B61B-27B0-4C89-BB1B-2C8C562E11E7}"/>
                  </a:ext>
                </a:extLst>
              </p:cNvPr>
              <p:cNvSpPr/>
              <p:nvPr/>
            </p:nvSpPr>
            <p:spPr>
              <a:xfrm rot="18900000">
                <a:off x="1743076" y="2991066"/>
                <a:ext cx="1414666" cy="1414666"/>
              </a:xfrm>
              <a:prstGeom prst="roundRect">
                <a:avLst>
                  <a:gd name="adj" fmla="val 15000"/>
                </a:avLst>
              </a:prstGeom>
              <a:solidFill>
                <a:schemeClr val="accent1"/>
              </a:solidFill>
              <a:ln w="12700">
                <a:miter lim="400000"/>
              </a:ln>
            </p:spPr>
            <p:txBody>
              <a:bodyPr lIns="50800" tIns="50800" rIns="50800" bIns="50800" anchor="ctr"/>
              <a:lstStyle/>
              <a:p>
                <a:pPr>
                  <a:spcBef>
                    <a:spcPts val="3375"/>
                  </a:spcBef>
                  <a:defRPr sz="2500">
                    <a:latin typeface="Aller Light"/>
                    <a:ea typeface="Aller Light"/>
                    <a:cs typeface="Aller Light"/>
                    <a:sym typeface="Aller Light"/>
                  </a:defRPr>
                </a:pPr>
                <a:endParaRPr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63" name="Shape 1732">
                <a:extLst>
                  <a:ext uri="{FF2B5EF4-FFF2-40B4-BE49-F238E27FC236}">
                    <a16:creationId xmlns:a16="http://schemas.microsoft.com/office/drawing/2014/main" id="{E5A6F594-0C49-4EBC-9134-949E5C9C2B4B}"/>
                  </a:ext>
                </a:extLst>
              </p:cNvPr>
              <p:cNvSpPr/>
              <p:nvPr/>
            </p:nvSpPr>
            <p:spPr>
              <a:xfrm rot="18900000">
                <a:off x="1743076" y="3195523"/>
                <a:ext cx="1414666" cy="1414667"/>
              </a:xfrm>
              <a:prstGeom prst="roundRect">
                <a:avLst>
                  <a:gd name="adj" fmla="val 15000"/>
                </a:avLst>
              </a:prstGeom>
              <a:solidFill>
                <a:schemeClr val="accent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spcBef>
                    <a:spcPts val="3375"/>
                  </a:spcBef>
                  <a:defRPr sz="2500">
                    <a:latin typeface="Aller Light"/>
                    <a:ea typeface="Aller Light"/>
                    <a:cs typeface="Aller Light"/>
                    <a:sym typeface="Aller Light"/>
                  </a:defRPr>
                </a:pPr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61" name="文本框 60">
              <a:extLst>
                <a:ext uri="{FF2B5EF4-FFF2-40B4-BE49-F238E27FC236}">
                  <a16:creationId xmlns:a16="http://schemas.microsoft.com/office/drawing/2014/main" id="{CD54D882-B7E6-48A1-8950-4C8251B04BA1}"/>
                </a:ext>
              </a:extLst>
            </p:cNvPr>
            <p:cNvSpPr txBox="1"/>
            <p:nvPr/>
          </p:nvSpPr>
          <p:spPr>
            <a:xfrm>
              <a:off x="1461595" y="1624268"/>
              <a:ext cx="62068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600" b="1" spc="100" dirty="0">
                  <a:latin typeface="+mn-ea"/>
                </a:rPr>
                <a:t>标题</a:t>
              </a:r>
              <a:br>
                <a:rPr lang="en-US" altLang="zh-CN" sz="1600" b="1" spc="100" dirty="0">
                  <a:latin typeface="+mn-ea"/>
                </a:rPr>
              </a:br>
              <a:r>
                <a:rPr lang="zh-CN" altLang="en-US" sz="1600" b="1" spc="100" dirty="0">
                  <a:latin typeface="+mn-ea"/>
                </a:rPr>
                <a:t>内容</a:t>
              </a:r>
            </a:p>
          </p:txBody>
        </p:sp>
      </p:grpSp>
      <p:sp>
        <p:nvSpPr>
          <p:cNvPr id="64" name="矩形 63">
            <a:extLst>
              <a:ext uri="{FF2B5EF4-FFF2-40B4-BE49-F238E27FC236}">
                <a16:creationId xmlns:a16="http://schemas.microsoft.com/office/drawing/2014/main" id="{72BACE9D-5172-4499-AEF1-B3D99A107558}"/>
              </a:ext>
            </a:extLst>
          </p:cNvPr>
          <p:cNvSpPr/>
          <p:nvPr/>
        </p:nvSpPr>
        <p:spPr>
          <a:xfrm>
            <a:off x="6641420" y="1702392"/>
            <a:ext cx="1620000" cy="808990"/>
          </a:xfrm>
          <a:prstGeom prst="rect">
            <a:avLst/>
          </a:prstGeom>
        </p:spPr>
        <p:txBody>
          <a:bodyPr wrap="square" lIns="0" tIns="36000" rIns="0" bIns="72000" anchor="ctr" anchorCtr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accent6"/>
                </a:solidFill>
              </a:rPr>
              <a:t>添加正文内容，添加正文内容添加正文内容，添加正文内容，</a:t>
            </a:r>
            <a:endParaRPr lang="en-US" altLang="zh-CN" sz="12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811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>
            <a:extLst>
              <a:ext uri="{FF2B5EF4-FFF2-40B4-BE49-F238E27FC236}">
                <a16:creationId xmlns:a16="http://schemas.microsoft.com/office/drawing/2014/main" id="{B9AD3138-5919-4441-BD42-5368B4BD5324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zh-CN" altLang="en-US" dirty="0"/>
              <a:t>二、添加章节标题 添加章节标题</a:t>
            </a:r>
          </a:p>
        </p:txBody>
      </p:sp>
    </p:spTree>
    <p:extLst>
      <p:ext uri="{BB962C8B-B14F-4D97-AF65-F5344CB8AC3E}">
        <p14:creationId xmlns:p14="http://schemas.microsoft.com/office/powerpoint/2010/main" val="1742373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961DAEF-6FC2-47B5-B52C-692223668C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zh-CN" altLang="en-US" dirty="0"/>
              <a:t>添加标题文字</a:t>
            </a:r>
          </a:p>
        </p:txBody>
      </p:sp>
      <p:sp>
        <p:nvSpPr>
          <p:cNvPr id="25" name="椭圆 24">
            <a:extLst>
              <a:ext uri="{FF2B5EF4-FFF2-40B4-BE49-F238E27FC236}">
                <a16:creationId xmlns:a16="http://schemas.microsoft.com/office/drawing/2014/main" id="{E5EA8507-5E92-42C5-BE83-FD2E65A1868B}"/>
              </a:ext>
            </a:extLst>
          </p:cNvPr>
          <p:cNvSpPr/>
          <p:nvPr/>
        </p:nvSpPr>
        <p:spPr>
          <a:xfrm>
            <a:off x="445665" y="3777193"/>
            <a:ext cx="8199958" cy="527216"/>
          </a:xfrm>
          <a:prstGeom prst="ellipse">
            <a:avLst/>
          </a:prstGeom>
          <a:noFill/>
          <a:ln>
            <a:gradFill>
              <a:gsLst>
                <a:gs pos="0">
                  <a:schemeClr val="accent2">
                    <a:alpha val="0"/>
                  </a:schemeClr>
                </a:gs>
                <a:gs pos="100000">
                  <a:schemeClr val="accent2">
                    <a:alpha val="50000"/>
                  </a:schemeClr>
                </a:gs>
              </a:gsLst>
              <a:lin ang="5400000" scaled="1"/>
            </a:gradFill>
          </a:ln>
          <a:effectLst>
            <a:outerShdw blurRad="508000" dist="190500" dir="5400000" sx="95000" sy="95000" algn="t" rotWithShape="0">
              <a:schemeClr val="dk1">
                <a:lumMod val="100000"/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 dirty="0">
              <a:latin typeface="+mn-ea"/>
              <a:cs typeface="Aa楷体" panose="02000500000000000000" pitchFamily="2" charset="-122"/>
              <a:sym typeface="+mn-lt"/>
            </a:endParaRPr>
          </a:p>
        </p:txBody>
      </p:sp>
      <p:sp>
        <p:nvSpPr>
          <p:cNvPr id="26" name="椭圆 25">
            <a:extLst>
              <a:ext uri="{FF2B5EF4-FFF2-40B4-BE49-F238E27FC236}">
                <a16:creationId xmlns:a16="http://schemas.microsoft.com/office/drawing/2014/main" id="{873D5F4A-DE09-43DE-B326-B688FE3B19F9}"/>
              </a:ext>
            </a:extLst>
          </p:cNvPr>
          <p:cNvSpPr/>
          <p:nvPr/>
        </p:nvSpPr>
        <p:spPr>
          <a:xfrm>
            <a:off x="1388218" y="3994213"/>
            <a:ext cx="6300260" cy="624500"/>
          </a:xfrm>
          <a:prstGeom prst="ellipse">
            <a:avLst/>
          </a:prstGeom>
          <a:noFill/>
          <a:ln>
            <a:gradFill>
              <a:gsLst>
                <a:gs pos="0">
                  <a:schemeClr val="accent5">
                    <a:alpha val="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400000" scaled="1"/>
            </a:gradFill>
          </a:ln>
          <a:effectLst>
            <a:outerShdw blurRad="508000" dist="190500" dir="5400000" sx="95000" sy="95000" algn="t" rotWithShape="0">
              <a:schemeClr val="dk1">
                <a:lumMod val="100000"/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 dirty="0">
              <a:latin typeface="+mn-ea"/>
              <a:cs typeface="Aa楷体" panose="02000500000000000000" pitchFamily="2" charset="-122"/>
              <a:sym typeface="+mn-lt"/>
            </a:endParaRPr>
          </a:p>
        </p:txBody>
      </p:sp>
      <p:sp>
        <p:nvSpPr>
          <p:cNvPr id="43" name="文本框 42">
            <a:extLst>
              <a:ext uri="{FF2B5EF4-FFF2-40B4-BE49-F238E27FC236}">
                <a16:creationId xmlns:a16="http://schemas.microsoft.com/office/drawing/2014/main" id="{C8AE67C8-7E4B-4E90-BCA7-0B50F154BDFB}"/>
              </a:ext>
            </a:extLst>
          </p:cNvPr>
          <p:cNvSpPr txBox="1"/>
          <p:nvPr/>
        </p:nvSpPr>
        <p:spPr>
          <a:xfrm>
            <a:off x="3560880" y="3706160"/>
            <a:ext cx="2031326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zh-CN"/>
            </a:defPPr>
            <a:lvl1pPr algn="ctr">
              <a:defRPr>
                <a:gradFill>
                  <a:gsLst>
                    <a:gs pos="0">
                      <a:schemeClr val="accent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atin typeface="+mj-ea"/>
                <a:ea typeface="+mj-ea"/>
              </a:defRPr>
            </a:lvl1pPr>
          </a:lstStyle>
          <a:p>
            <a:pPr>
              <a:defRPr/>
            </a:pPr>
            <a:r>
              <a:rPr lang="zh-CN" altLang="en-US" sz="2000" b="1" dirty="0">
                <a:solidFill>
                  <a:schemeClr val="accent1"/>
                </a:solidFill>
                <a:latin typeface="+mn-ea"/>
                <a:ea typeface="+mn-ea"/>
                <a:cs typeface="Aa楷体" panose="02000500000000000000" pitchFamily="2" charset="-122"/>
                <a:sym typeface="+mn-lt"/>
              </a:rPr>
              <a:t>添加标题内容</a:t>
            </a:r>
            <a:endParaRPr lang="zh-CN" altLang="en-US" sz="2000" dirty="0">
              <a:solidFill>
                <a:schemeClr val="accent1"/>
              </a:solidFill>
              <a:latin typeface="+mn-ea"/>
              <a:ea typeface="+mn-ea"/>
              <a:cs typeface="Aa楷体" panose="02000500000000000000" pitchFamily="2" charset="-122"/>
              <a:sym typeface="+mn-lt"/>
            </a:endParaRPr>
          </a:p>
        </p:txBody>
      </p:sp>
      <p:cxnSp>
        <p:nvCxnSpPr>
          <p:cNvPr id="44" name="直接连接符 43">
            <a:extLst>
              <a:ext uri="{FF2B5EF4-FFF2-40B4-BE49-F238E27FC236}">
                <a16:creationId xmlns:a16="http://schemas.microsoft.com/office/drawing/2014/main" id="{71A69569-E05D-4154-8006-B0770D279628}"/>
              </a:ext>
            </a:extLst>
          </p:cNvPr>
          <p:cNvCxnSpPr>
            <a:cxnSpLocks/>
          </p:cNvCxnSpPr>
          <p:nvPr/>
        </p:nvCxnSpPr>
        <p:spPr>
          <a:xfrm>
            <a:off x="4572000" y="2997892"/>
            <a:ext cx="0" cy="573957"/>
          </a:xfrm>
          <a:prstGeom prst="line">
            <a:avLst/>
          </a:prstGeom>
          <a:noFill/>
          <a:ln w="12700" cap="flat" cmpd="sng" algn="ctr">
            <a:solidFill>
              <a:schemeClr val="accent5"/>
            </a:solidFill>
            <a:prstDash val="dash"/>
            <a:miter lim="800000"/>
          </a:ln>
          <a:effectLst/>
        </p:spPr>
      </p:cxnSp>
      <p:sp>
        <p:nvSpPr>
          <p:cNvPr id="46" name="textcount">
            <a:extLst>
              <a:ext uri="{FF2B5EF4-FFF2-40B4-BE49-F238E27FC236}">
                <a16:creationId xmlns:a16="http://schemas.microsoft.com/office/drawing/2014/main" id="{FC41477B-6AB1-42BA-94EB-F2CAFE988473}"/>
              </a:ext>
            </a:extLst>
          </p:cNvPr>
          <p:cNvSpPr txBox="1"/>
          <p:nvPr/>
        </p:nvSpPr>
        <p:spPr>
          <a:xfrm>
            <a:off x="3857762" y="2145608"/>
            <a:ext cx="1428475" cy="7383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spcAft>
                <a:spcPct val="0"/>
              </a:spcAft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defRPr>
            </a:lvl1pPr>
          </a:lstStyle>
          <a:p>
            <a:pPr>
              <a:lnSpc>
                <a:spcPct val="120000"/>
              </a:lnSpc>
            </a:pPr>
            <a:r>
              <a:rPr lang="zh-CN" altLang="en-US" dirty="0">
                <a:solidFill>
                  <a:schemeClr val="tx1"/>
                </a:solidFill>
                <a:latin typeface="+mn-ea"/>
                <a:ea typeface="+mn-ea"/>
                <a:sym typeface="+mn-lt"/>
              </a:rPr>
              <a:t>添加正文内容，添加正文内容，添加正文内容</a:t>
            </a:r>
          </a:p>
        </p:txBody>
      </p:sp>
      <p:sp>
        <p:nvSpPr>
          <p:cNvPr id="47" name="textcount">
            <a:extLst>
              <a:ext uri="{FF2B5EF4-FFF2-40B4-BE49-F238E27FC236}">
                <a16:creationId xmlns:a16="http://schemas.microsoft.com/office/drawing/2014/main" id="{946F67D4-7400-45E0-81A4-B1B0DE98B12E}"/>
              </a:ext>
            </a:extLst>
          </p:cNvPr>
          <p:cNvSpPr txBox="1"/>
          <p:nvPr/>
        </p:nvSpPr>
        <p:spPr>
          <a:xfrm>
            <a:off x="4031105" y="1837831"/>
            <a:ext cx="1082348" cy="307777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ctr">
              <a:defRPr/>
            </a:pPr>
            <a:r>
              <a:rPr lang="zh-CN" altLang="en-US" sz="1400" b="1" dirty="0">
                <a:latin typeface="+mn-ea"/>
                <a:cs typeface="Aa楷体" panose="02000500000000000000" pitchFamily="2" charset="-122"/>
                <a:sym typeface="+mn-lt"/>
              </a:rPr>
              <a:t>输入关键词</a:t>
            </a:r>
          </a:p>
        </p:txBody>
      </p:sp>
      <p:cxnSp>
        <p:nvCxnSpPr>
          <p:cNvPr id="49" name="直接连接符 48">
            <a:extLst>
              <a:ext uri="{FF2B5EF4-FFF2-40B4-BE49-F238E27FC236}">
                <a16:creationId xmlns:a16="http://schemas.microsoft.com/office/drawing/2014/main" id="{BDAFA89C-EE36-46EA-A65C-F1115AA3BB3B}"/>
              </a:ext>
            </a:extLst>
          </p:cNvPr>
          <p:cNvCxnSpPr>
            <a:cxnSpLocks/>
          </p:cNvCxnSpPr>
          <p:nvPr/>
        </p:nvCxnSpPr>
        <p:spPr>
          <a:xfrm>
            <a:off x="1237891" y="3617688"/>
            <a:ext cx="0" cy="573957"/>
          </a:xfrm>
          <a:prstGeom prst="line">
            <a:avLst/>
          </a:prstGeom>
          <a:noFill/>
          <a:ln w="12700" cap="flat" cmpd="sng" algn="ctr">
            <a:solidFill>
              <a:schemeClr val="accent5"/>
            </a:solidFill>
            <a:prstDash val="dash"/>
            <a:miter lim="800000"/>
          </a:ln>
          <a:effectLst/>
        </p:spPr>
      </p:cxnSp>
      <p:sp>
        <p:nvSpPr>
          <p:cNvPr id="51" name="textcount">
            <a:extLst>
              <a:ext uri="{FF2B5EF4-FFF2-40B4-BE49-F238E27FC236}">
                <a16:creationId xmlns:a16="http://schemas.microsoft.com/office/drawing/2014/main" id="{C20AC06E-0851-46AD-9714-4736354FAC5A}"/>
              </a:ext>
            </a:extLst>
          </p:cNvPr>
          <p:cNvSpPr txBox="1"/>
          <p:nvPr/>
        </p:nvSpPr>
        <p:spPr>
          <a:xfrm>
            <a:off x="523653" y="2765404"/>
            <a:ext cx="1428475" cy="7383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spcAft>
                <a:spcPct val="0"/>
              </a:spcAft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defRPr>
            </a:lvl1pPr>
          </a:lstStyle>
          <a:p>
            <a:pPr>
              <a:lnSpc>
                <a:spcPct val="120000"/>
              </a:lnSpc>
            </a:pPr>
            <a:r>
              <a:rPr lang="zh-CN" altLang="en-US" dirty="0">
                <a:solidFill>
                  <a:schemeClr val="tx1"/>
                </a:solidFill>
                <a:latin typeface="+mn-ea"/>
                <a:ea typeface="+mn-ea"/>
                <a:sym typeface="+mn-lt"/>
              </a:rPr>
              <a:t>添加正文内容，添加正文内容，添加正文内容</a:t>
            </a:r>
          </a:p>
        </p:txBody>
      </p:sp>
      <p:sp>
        <p:nvSpPr>
          <p:cNvPr id="52" name="textcount">
            <a:extLst>
              <a:ext uri="{FF2B5EF4-FFF2-40B4-BE49-F238E27FC236}">
                <a16:creationId xmlns:a16="http://schemas.microsoft.com/office/drawing/2014/main" id="{5B58CC24-0B60-440B-BC96-F27F7DB2287A}"/>
              </a:ext>
            </a:extLst>
          </p:cNvPr>
          <p:cNvSpPr txBox="1"/>
          <p:nvPr/>
        </p:nvSpPr>
        <p:spPr>
          <a:xfrm>
            <a:off x="696996" y="2457627"/>
            <a:ext cx="1082348" cy="307777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ctr">
              <a:defRPr/>
            </a:pPr>
            <a:r>
              <a:rPr lang="zh-CN" altLang="en-US" sz="1400" b="1" dirty="0">
                <a:latin typeface="+mn-ea"/>
                <a:cs typeface="Aa楷体" panose="02000500000000000000" pitchFamily="2" charset="-122"/>
                <a:sym typeface="+mn-lt"/>
              </a:rPr>
              <a:t>输入关键词</a:t>
            </a:r>
          </a:p>
        </p:txBody>
      </p:sp>
      <p:cxnSp>
        <p:nvCxnSpPr>
          <p:cNvPr id="53" name="直接连接符 52">
            <a:extLst>
              <a:ext uri="{FF2B5EF4-FFF2-40B4-BE49-F238E27FC236}">
                <a16:creationId xmlns:a16="http://schemas.microsoft.com/office/drawing/2014/main" id="{701726F2-DB6A-4116-835A-05BB7CC3010B}"/>
              </a:ext>
            </a:extLst>
          </p:cNvPr>
          <p:cNvCxnSpPr>
            <a:cxnSpLocks/>
          </p:cNvCxnSpPr>
          <p:nvPr/>
        </p:nvCxnSpPr>
        <p:spPr>
          <a:xfrm>
            <a:off x="2907253" y="3223510"/>
            <a:ext cx="0" cy="573957"/>
          </a:xfrm>
          <a:prstGeom prst="line">
            <a:avLst/>
          </a:prstGeom>
          <a:noFill/>
          <a:ln w="12700" cap="flat" cmpd="sng" algn="ctr">
            <a:solidFill>
              <a:schemeClr val="accent5"/>
            </a:solidFill>
            <a:prstDash val="dash"/>
            <a:miter lim="800000"/>
          </a:ln>
          <a:effectLst/>
        </p:spPr>
      </p:cxnSp>
      <p:sp>
        <p:nvSpPr>
          <p:cNvPr id="55" name="textcount">
            <a:extLst>
              <a:ext uri="{FF2B5EF4-FFF2-40B4-BE49-F238E27FC236}">
                <a16:creationId xmlns:a16="http://schemas.microsoft.com/office/drawing/2014/main" id="{A1EAAF3F-B7C7-49FB-B4C8-4F1DD337D90A}"/>
              </a:ext>
            </a:extLst>
          </p:cNvPr>
          <p:cNvSpPr txBox="1"/>
          <p:nvPr/>
        </p:nvSpPr>
        <p:spPr>
          <a:xfrm>
            <a:off x="2193015" y="2371226"/>
            <a:ext cx="1428475" cy="7383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spcAft>
                <a:spcPct val="0"/>
              </a:spcAft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defRPr>
            </a:lvl1pPr>
          </a:lstStyle>
          <a:p>
            <a:pPr>
              <a:lnSpc>
                <a:spcPct val="120000"/>
              </a:lnSpc>
            </a:pPr>
            <a:r>
              <a:rPr lang="zh-CN" altLang="en-US" dirty="0">
                <a:solidFill>
                  <a:schemeClr val="tx1"/>
                </a:solidFill>
                <a:latin typeface="+mn-ea"/>
                <a:ea typeface="+mn-ea"/>
                <a:sym typeface="+mn-lt"/>
              </a:rPr>
              <a:t>添加正文内容添加正文内容，添加正文内容</a:t>
            </a:r>
          </a:p>
        </p:txBody>
      </p:sp>
      <p:sp>
        <p:nvSpPr>
          <p:cNvPr id="56" name="textcount">
            <a:extLst>
              <a:ext uri="{FF2B5EF4-FFF2-40B4-BE49-F238E27FC236}">
                <a16:creationId xmlns:a16="http://schemas.microsoft.com/office/drawing/2014/main" id="{6A7DB360-1CB4-49AF-8B09-969575A97B40}"/>
              </a:ext>
            </a:extLst>
          </p:cNvPr>
          <p:cNvSpPr txBox="1"/>
          <p:nvPr/>
        </p:nvSpPr>
        <p:spPr>
          <a:xfrm>
            <a:off x="2366358" y="2063449"/>
            <a:ext cx="1082348" cy="307777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ctr">
              <a:defRPr/>
            </a:pPr>
            <a:r>
              <a:rPr lang="zh-CN" altLang="en-US" sz="1400" b="1" dirty="0">
                <a:latin typeface="+mn-ea"/>
                <a:cs typeface="Aa楷体" panose="02000500000000000000" pitchFamily="2" charset="-122"/>
                <a:sym typeface="+mn-lt"/>
              </a:rPr>
              <a:t>输入关键词</a:t>
            </a:r>
          </a:p>
        </p:txBody>
      </p:sp>
      <p:cxnSp>
        <p:nvCxnSpPr>
          <p:cNvPr id="57" name="直接连接符 56">
            <a:extLst>
              <a:ext uri="{FF2B5EF4-FFF2-40B4-BE49-F238E27FC236}">
                <a16:creationId xmlns:a16="http://schemas.microsoft.com/office/drawing/2014/main" id="{C2877EB0-DC6F-4DFD-BF47-7DB52638B026}"/>
              </a:ext>
            </a:extLst>
          </p:cNvPr>
          <p:cNvCxnSpPr>
            <a:cxnSpLocks/>
          </p:cNvCxnSpPr>
          <p:nvPr/>
        </p:nvCxnSpPr>
        <p:spPr>
          <a:xfrm>
            <a:off x="7906109" y="3597747"/>
            <a:ext cx="0" cy="573957"/>
          </a:xfrm>
          <a:prstGeom prst="line">
            <a:avLst/>
          </a:prstGeom>
          <a:noFill/>
          <a:ln w="12700" cap="flat" cmpd="sng" algn="ctr">
            <a:solidFill>
              <a:schemeClr val="accent5"/>
            </a:solidFill>
            <a:prstDash val="dash"/>
            <a:miter lim="800000"/>
          </a:ln>
          <a:effectLst/>
        </p:spPr>
      </p:cxnSp>
      <p:sp>
        <p:nvSpPr>
          <p:cNvPr id="59" name="textcount">
            <a:extLst>
              <a:ext uri="{FF2B5EF4-FFF2-40B4-BE49-F238E27FC236}">
                <a16:creationId xmlns:a16="http://schemas.microsoft.com/office/drawing/2014/main" id="{60FE68A6-79DC-4D63-80B3-6D2A688E6FF4}"/>
              </a:ext>
            </a:extLst>
          </p:cNvPr>
          <p:cNvSpPr txBox="1"/>
          <p:nvPr/>
        </p:nvSpPr>
        <p:spPr>
          <a:xfrm>
            <a:off x="7191871" y="2745463"/>
            <a:ext cx="1428475" cy="7383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spcAft>
                <a:spcPct val="0"/>
              </a:spcAft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defRPr>
            </a:lvl1pPr>
          </a:lstStyle>
          <a:p>
            <a:pPr>
              <a:lnSpc>
                <a:spcPct val="120000"/>
              </a:lnSpc>
            </a:pPr>
            <a:r>
              <a:rPr lang="zh-CN" altLang="en-US" dirty="0">
                <a:solidFill>
                  <a:schemeClr val="tx1"/>
                </a:solidFill>
                <a:latin typeface="+mn-ea"/>
                <a:ea typeface="+mn-ea"/>
                <a:sym typeface="+mn-lt"/>
              </a:rPr>
              <a:t>添加正文内容，添加正文内容，添加正文内容</a:t>
            </a:r>
          </a:p>
        </p:txBody>
      </p:sp>
      <p:sp>
        <p:nvSpPr>
          <p:cNvPr id="60" name="textcount">
            <a:extLst>
              <a:ext uri="{FF2B5EF4-FFF2-40B4-BE49-F238E27FC236}">
                <a16:creationId xmlns:a16="http://schemas.microsoft.com/office/drawing/2014/main" id="{0131FF78-031B-447D-94F2-45BD06C6C344}"/>
              </a:ext>
            </a:extLst>
          </p:cNvPr>
          <p:cNvSpPr txBox="1"/>
          <p:nvPr/>
        </p:nvSpPr>
        <p:spPr>
          <a:xfrm>
            <a:off x="7365214" y="2437686"/>
            <a:ext cx="1082348" cy="307777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ctr">
              <a:defRPr/>
            </a:pPr>
            <a:r>
              <a:rPr lang="zh-CN" altLang="en-US" sz="1400" b="1" dirty="0">
                <a:latin typeface="+mn-ea"/>
                <a:cs typeface="Aa楷体" panose="02000500000000000000" pitchFamily="2" charset="-122"/>
                <a:sym typeface="+mn-lt"/>
              </a:rPr>
              <a:t>输入关键词</a:t>
            </a:r>
          </a:p>
        </p:txBody>
      </p:sp>
      <p:cxnSp>
        <p:nvCxnSpPr>
          <p:cNvPr id="61" name="直接连接符 60">
            <a:extLst>
              <a:ext uri="{FF2B5EF4-FFF2-40B4-BE49-F238E27FC236}">
                <a16:creationId xmlns:a16="http://schemas.microsoft.com/office/drawing/2014/main" id="{29C765A5-6671-4517-AEAF-71BFAD9E2D87}"/>
              </a:ext>
            </a:extLst>
          </p:cNvPr>
          <p:cNvCxnSpPr>
            <a:cxnSpLocks/>
          </p:cNvCxnSpPr>
          <p:nvPr/>
        </p:nvCxnSpPr>
        <p:spPr>
          <a:xfrm>
            <a:off x="6230436" y="3228575"/>
            <a:ext cx="0" cy="573957"/>
          </a:xfrm>
          <a:prstGeom prst="line">
            <a:avLst/>
          </a:prstGeom>
          <a:noFill/>
          <a:ln w="12700" cap="flat" cmpd="sng" algn="ctr">
            <a:solidFill>
              <a:schemeClr val="accent5"/>
            </a:solidFill>
            <a:prstDash val="dash"/>
            <a:miter lim="800000"/>
          </a:ln>
          <a:effectLst/>
        </p:spPr>
      </p:cxnSp>
      <p:sp>
        <p:nvSpPr>
          <p:cNvPr id="63" name="textcount">
            <a:extLst>
              <a:ext uri="{FF2B5EF4-FFF2-40B4-BE49-F238E27FC236}">
                <a16:creationId xmlns:a16="http://schemas.microsoft.com/office/drawing/2014/main" id="{4BA580E3-6747-4DEB-9A6F-CA5C434534B6}"/>
              </a:ext>
            </a:extLst>
          </p:cNvPr>
          <p:cNvSpPr txBox="1"/>
          <p:nvPr/>
        </p:nvSpPr>
        <p:spPr>
          <a:xfrm>
            <a:off x="5516196" y="2367232"/>
            <a:ext cx="1428475" cy="7383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spcAft>
                <a:spcPct val="0"/>
              </a:spcAft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defRPr>
            </a:lvl1pPr>
          </a:lstStyle>
          <a:p>
            <a:pPr>
              <a:lnSpc>
                <a:spcPct val="120000"/>
              </a:lnSpc>
            </a:pPr>
            <a:r>
              <a:rPr lang="zh-CN" altLang="en-US" dirty="0">
                <a:solidFill>
                  <a:schemeClr val="tx1"/>
                </a:solidFill>
                <a:latin typeface="+mn-ea"/>
                <a:ea typeface="+mn-ea"/>
                <a:sym typeface="+mn-lt"/>
              </a:rPr>
              <a:t>添加正文内容添加正文内容，添加正文内容</a:t>
            </a:r>
          </a:p>
        </p:txBody>
      </p:sp>
      <p:sp>
        <p:nvSpPr>
          <p:cNvPr id="64" name="textcount">
            <a:extLst>
              <a:ext uri="{FF2B5EF4-FFF2-40B4-BE49-F238E27FC236}">
                <a16:creationId xmlns:a16="http://schemas.microsoft.com/office/drawing/2014/main" id="{A14B24A4-6C79-4B57-8332-A3C890436CBB}"/>
              </a:ext>
            </a:extLst>
          </p:cNvPr>
          <p:cNvSpPr txBox="1"/>
          <p:nvPr/>
        </p:nvSpPr>
        <p:spPr>
          <a:xfrm>
            <a:off x="5689260" y="2059455"/>
            <a:ext cx="1082348" cy="307777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ctr">
              <a:defRPr/>
            </a:pPr>
            <a:r>
              <a:rPr lang="zh-CN" altLang="en-US" sz="1400" b="1" dirty="0">
                <a:latin typeface="+mn-ea"/>
                <a:cs typeface="Aa楷体" panose="02000500000000000000" pitchFamily="2" charset="-122"/>
                <a:sym typeface="+mn-lt"/>
              </a:rPr>
              <a:t>输入关键词</a:t>
            </a:r>
          </a:p>
        </p:txBody>
      </p:sp>
      <p:grpSp>
        <p:nvGrpSpPr>
          <p:cNvPr id="4" name="组合 3">
            <a:extLst>
              <a:ext uri="{FF2B5EF4-FFF2-40B4-BE49-F238E27FC236}">
                <a16:creationId xmlns:a16="http://schemas.microsoft.com/office/drawing/2014/main" id="{FAEF6A3C-13FD-4A47-851E-77F696B3E5B3}"/>
              </a:ext>
            </a:extLst>
          </p:cNvPr>
          <p:cNvGrpSpPr/>
          <p:nvPr/>
        </p:nvGrpSpPr>
        <p:grpSpPr>
          <a:xfrm>
            <a:off x="925633" y="1713732"/>
            <a:ext cx="612000" cy="612000"/>
            <a:chOff x="925633" y="1713732"/>
            <a:chExt cx="612000" cy="612000"/>
          </a:xfrm>
          <a:effectLst/>
        </p:grpSpPr>
        <p:sp>
          <p:nvSpPr>
            <p:cNvPr id="50" name="椭圆 49">
              <a:extLst>
                <a:ext uri="{FF2B5EF4-FFF2-40B4-BE49-F238E27FC236}">
                  <a16:creationId xmlns:a16="http://schemas.microsoft.com/office/drawing/2014/main" id="{C1F4C8E7-93EA-44C9-A3EA-29364114281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25633" y="1713732"/>
              <a:ext cx="612000" cy="612000"/>
            </a:xfrm>
            <a:prstGeom prst="ellipse">
              <a:avLst/>
            </a:prstGeom>
            <a:solidFill>
              <a:schemeClr val="accent2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72000" tIns="36000" rIns="72000" bIns="0" rtlCol="0" anchor="ctr" anchorCtr="1"/>
            <a:lstStyle/>
            <a:p>
              <a:pPr algn="ctr"/>
              <a:endParaRPr lang="zh-CN" altLang="en-US" sz="1800" b="1" dirty="0">
                <a:solidFill>
                  <a:prstClr val="white"/>
                </a:solidFill>
                <a:latin typeface="+mn-ea"/>
                <a:cs typeface="Aa楷体" panose="02000500000000000000" pitchFamily="2" charset="-122"/>
                <a:sym typeface="+mn-lt"/>
              </a:endParaRPr>
            </a:p>
          </p:txBody>
        </p:sp>
        <p:sp>
          <p:nvSpPr>
            <p:cNvPr id="65" name="14-7">
              <a:extLst>
                <a:ext uri="{FF2B5EF4-FFF2-40B4-BE49-F238E27FC236}">
                  <a16:creationId xmlns:a16="http://schemas.microsoft.com/office/drawing/2014/main" id="{5D3DEF68-8BAD-4B9F-95DE-4A42E85AF696}"/>
                </a:ext>
              </a:extLst>
            </p:cNvPr>
            <p:cNvSpPr>
              <a:spLocks/>
            </p:cNvSpPr>
            <p:nvPr/>
          </p:nvSpPr>
          <p:spPr>
            <a:xfrm>
              <a:off x="1076170" y="1881196"/>
              <a:ext cx="324000" cy="270000"/>
            </a:xfrm>
            <a:custGeom>
              <a:avLst/>
              <a:gdLst>
                <a:gd name="connsiteX0" fmla="*/ 435416 w 609586"/>
                <a:gd name="connsiteY0" fmla="*/ 80352 h 502648"/>
                <a:gd name="connsiteX1" fmla="*/ 551577 w 609586"/>
                <a:gd name="connsiteY1" fmla="*/ 190215 h 502648"/>
                <a:gd name="connsiteX2" fmla="*/ 551577 w 609586"/>
                <a:gd name="connsiteY2" fmla="*/ 217693 h 502648"/>
                <a:gd name="connsiteX3" fmla="*/ 496140 w 609586"/>
                <a:gd name="connsiteY3" fmla="*/ 310936 h 502648"/>
                <a:gd name="connsiteX4" fmla="*/ 609586 w 609586"/>
                <a:gd name="connsiteY4" fmla="*/ 437323 h 502648"/>
                <a:gd name="connsiteX5" fmla="*/ 580534 w 609586"/>
                <a:gd name="connsiteY5" fmla="*/ 464753 h 502648"/>
                <a:gd name="connsiteX6" fmla="*/ 504951 w 609586"/>
                <a:gd name="connsiteY6" fmla="*/ 464753 h 502648"/>
                <a:gd name="connsiteX7" fmla="*/ 373787 w 609586"/>
                <a:gd name="connsiteY7" fmla="*/ 301459 h 502648"/>
                <a:gd name="connsiteX8" fmla="*/ 426510 w 609586"/>
                <a:gd name="connsiteY8" fmla="*/ 179500 h 502648"/>
                <a:gd name="connsiteX9" fmla="*/ 426510 w 609586"/>
                <a:gd name="connsiteY9" fmla="*/ 143641 h 502648"/>
                <a:gd name="connsiteX10" fmla="*/ 412126 w 609586"/>
                <a:gd name="connsiteY10" fmla="*/ 82543 h 502648"/>
                <a:gd name="connsiteX11" fmla="*/ 435416 w 609586"/>
                <a:gd name="connsiteY11" fmla="*/ 80352 h 502648"/>
                <a:gd name="connsiteX12" fmla="*/ 227788 w 609586"/>
                <a:gd name="connsiteY12" fmla="*/ 0 h 502648"/>
                <a:gd name="connsiteX13" fmla="*/ 379662 w 609586"/>
                <a:gd name="connsiteY13" fmla="*/ 143662 h 502648"/>
                <a:gd name="connsiteX14" fmla="*/ 379662 w 609586"/>
                <a:gd name="connsiteY14" fmla="*/ 179565 h 502648"/>
                <a:gd name="connsiteX15" fmla="*/ 307225 w 609586"/>
                <a:gd name="connsiteY15" fmla="*/ 301465 h 502648"/>
                <a:gd name="connsiteX16" fmla="*/ 455528 w 609586"/>
                <a:gd name="connsiteY16" fmla="*/ 466745 h 502648"/>
                <a:gd name="connsiteX17" fmla="*/ 417524 w 609586"/>
                <a:gd name="connsiteY17" fmla="*/ 502648 h 502648"/>
                <a:gd name="connsiteX18" fmla="*/ 38004 w 609586"/>
                <a:gd name="connsiteY18" fmla="*/ 502648 h 502648"/>
                <a:gd name="connsiteX19" fmla="*/ 0 w 609586"/>
                <a:gd name="connsiteY19" fmla="*/ 466745 h 502648"/>
                <a:gd name="connsiteX20" fmla="*/ 148350 w 609586"/>
                <a:gd name="connsiteY20" fmla="*/ 301465 h 502648"/>
                <a:gd name="connsiteX21" fmla="*/ 75913 w 609586"/>
                <a:gd name="connsiteY21" fmla="*/ 179565 h 502648"/>
                <a:gd name="connsiteX22" fmla="*/ 75913 w 609586"/>
                <a:gd name="connsiteY22" fmla="*/ 143662 h 502648"/>
                <a:gd name="connsiteX23" fmla="*/ 227788 w 609586"/>
                <a:gd name="connsiteY23" fmla="*/ 0 h 5026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609586" h="502648">
                  <a:moveTo>
                    <a:pt x="435416" y="80352"/>
                  </a:moveTo>
                  <a:cubicBezTo>
                    <a:pt x="499521" y="80352"/>
                    <a:pt x="551577" y="129545"/>
                    <a:pt x="551577" y="190215"/>
                  </a:cubicBezTo>
                  <a:lnTo>
                    <a:pt x="551577" y="217693"/>
                  </a:lnTo>
                  <a:cubicBezTo>
                    <a:pt x="551577" y="257219"/>
                    <a:pt x="529288" y="291601"/>
                    <a:pt x="496140" y="310936"/>
                  </a:cubicBezTo>
                  <a:cubicBezTo>
                    <a:pt x="553434" y="331175"/>
                    <a:pt x="609586" y="382416"/>
                    <a:pt x="609586" y="437323"/>
                  </a:cubicBezTo>
                  <a:cubicBezTo>
                    <a:pt x="609586" y="452467"/>
                    <a:pt x="596584" y="464753"/>
                    <a:pt x="580534" y="464753"/>
                  </a:cubicBezTo>
                  <a:lnTo>
                    <a:pt x="504951" y="464753"/>
                  </a:lnTo>
                  <a:cubicBezTo>
                    <a:pt x="503855" y="393607"/>
                    <a:pt x="444465" y="318793"/>
                    <a:pt x="373787" y="301459"/>
                  </a:cubicBezTo>
                  <a:cubicBezTo>
                    <a:pt x="411936" y="270457"/>
                    <a:pt x="426510" y="231217"/>
                    <a:pt x="426510" y="179500"/>
                  </a:cubicBezTo>
                  <a:lnTo>
                    <a:pt x="426510" y="143641"/>
                  </a:lnTo>
                  <a:cubicBezTo>
                    <a:pt x="426510" y="121783"/>
                    <a:pt x="421318" y="101068"/>
                    <a:pt x="412126" y="82543"/>
                  </a:cubicBezTo>
                  <a:cubicBezTo>
                    <a:pt x="419651" y="81114"/>
                    <a:pt x="427415" y="80352"/>
                    <a:pt x="435416" y="80352"/>
                  </a:cubicBezTo>
                  <a:close/>
                  <a:moveTo>
                    <a:pt x="227788" y="0"/>
                  </a:moveTo>
                  <a:cubicBezTo>
                    <a:pt x="311607" y="0"/>
                    <a:pt x="379662" y="64378"/>
                    <a:pt x="379662" y="143662"/>
                  </a:cubicBezTo>
                  <a:lnTo>
                    <a:pt x="379662" y="179565"/>
                  </a:lnTo>
                  <a:cubicBezTo>
                    <a:pt x="379662" y="231230"/>
                    <a:pt x="350516" y="276180"/>
                    <a:pt x="307225" y="301465"/>
                  </a:cubicBezTo>
                  <a:cubicBezTo>
                    <a:pt x="382186" y="327940"/>
                    <a:pt x="455528" y="394986"/>
                    <a:pt x="455528" y="466745"/>
                  </a:cubicBezTo>
                  <a:cubicBezTo>
                    <a:pt x="455528" y="486554"/>
                    <a:pt x="438574" y="502648"/>
                    <a:pt x="417524" y="502648"/>
                  </a:cubicBezTo>
                  <a:lnTo>
                    <a:pt x="38004" y="502648"/>
                  </a:lnTo>
                  <a:cubicBezTo>
                    <a:pt x="16954" y="502648"/>
                    <a:pt x="0" y="486554"/>
                    <a:pt x="0" y="466745"/>
                  </a:cubicBezTo>
                  <a:cubicBezTo>
                    <a:pt x="0" y="394986"/>
                    <a:pt x="73389" y="327940"/>
                    <a:pt x="148350" y="301465"/>
                  </a:cubicBezTo>
                  <a:cubicBezTo>
                    <a:pt x="105012" y="276180"/>
                    <a:pt x="75913" y="231230"/>
                    <a:pt x="75913" y="179565"/>
                  </a:cubicBezTo>
                  <a:lnTo>
                    <a:pt x="75913" y="143662"/>
                  </a:lnTo>
                  <a:cubicBezTo>
                    <a:pt x="75913" y="64378"/>
                    <a:pt x="143969" y="0"/>
                    <a:pt x="227788" y="0"/>
                  </a:cubicBezTo>
                  <a:close/>
                </a:path>
              </a:pathLst>
            </a:custGeom>
            <a:solidFill>
              <a:schemeClr val="bg1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799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Aa楷体" panose="02000500000000000000" pitchFamily="2" charset="-122"/>
                <a:sym typeface="+mn-lt"/>
              </a:endParaRPr>
            </a:p>
          </p:txBody>
        </p:sp>
      </p:grpSp>
      <p:grpSp>
        <p:nvGrpSpPr>
          <p:cNvPr id="5" name="组合 4">
            <a:extLst>
              <a:ext uri="{FF2B5EF4-FFF2-40B4-BE49-F238E27FC236}">
                <a16:creationId xmlns:a16="http://schemas.microsoft.com/office/drawing/2014/main" id="{A373E9BD-CF47-4A9D-B729-5A98ED05DED2}"/>
              </a:ext>
            </a:extLst>
          </p:cNvPr>
          <p:cNvGrpSpPr/>
          <p:nvPr/>
        </p:nvGrpSpPr>
        <p:grpSpPr>
          <a:xfrm>
            <a:off x="2594995" y="1319554"/>
            <a:ext cx="612000" cy="612000"/>
            <a:chOff x="2594995" y="1319554"/>
            <a:chExt cx="612000" cy="612000"/>
          </a:xfrm>
          <a:effectLst/>
        </p:grpSpPr>
        <p:sp>
          <p:nvSpPr>
            <p:cNvPr id="54" name="椭圆 53">
              <a:extLst>
                <a:ext uri="{FF2B5EF4-FFF2-40B4-BE49-F238E27FC236}">
                  <a16:creationId xmlns:a16="http://schemas.microsoft.com/office/drawing/2014/main" id="{4CD3EB77-58DA-46D3-8661-BA241F801C4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94995" y="1319554"/>
              <a:ext cx="612000" cy="6120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72000" tIns="36000" rIns="72000" bIns="0" rtlCol="0" anchor="ctr" anchorCtr="1"/>
            <a:lstStyle/>
            <a:p>
              <a:pPr algn="ctr"/>
              <a:endParaRPr lang="zh-CN" altLang="en-US" sz="1800" b="1" dirty="0">
                <a:solidFill>
                  <a:prstClr val="white"/>
                </a:solidFill>
                <a:latin typeface="+mn-ea"/>
                <a:cs typeface="Aa楷体" panose="02000500000000000000" pitchFamily="2" charset="-122"/>
                <a:sym typeface="+mn-lt"/>
              </a:endParaRPr>
            </a:p>
          </p:txBody>
        </p:sp>
        <p:sp>
          <p:nvSpPr>
            <p:cNvPr id="66" name="Shape 1346">
              <a:extLst>
                <a:ext uri="{FF2B5EF4-FFF2-40B4-BE49-F238E27FC236}">
                  <a16:creationId xmlns:a16="http://schemas.microsoft.com/office/drawing/2014/main" id="{C788DA3A-5C36-4081-9972-1B071404D5A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63532" y="1477561"/>
              <a:ext cx="288000" cy="288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474" extrusionOk="0">
                  <a:moveTo>
                    <a:pt x="2578" y="8409"/>
                  </a:moveTo>
                  <a:cubicBezTo>
                    <a:pt x="2578" y="5193"/>
                    <a:pt x="5174" y="2587"/>
                    <a:pt x="8376" y="2587"/>
                  </a:cubicBezTo>
                  <a:cubicBezTo>
                    <a:pt x="11580" y="2587"/>
                    <a:pt x="14435" y="5451"/>
                    <a:pt x="14435" y="8666"/>
                  </a:cubicBezTo>
                  <a:cubicBezTo>
                    <a:pt x="14435" y="11882"/>
                    <a:pt x="11838" y="14488"/>
                    <a:pt x="8635" y="14488"/>
                  </a:cubicBezTo>
                  <a:cubicBezTo>
                    <a:pt x="5431" y="14488"/>
                    <a:pt x="2578" y="11624"/>
                    <a:pt x="2578" y="8409"/>
                  </a:cubicBezTo>
                  <a:close/>
                  <a:moveTo>
                    <a:pt x="20914" y="18167"/>
                  </a:moveTo>
                  <a:lnTo>
                    <a:pt x="15797" y="13032"/>
                  </a:lnTo>
                  <a:cubicBezTo>
                    <a:pt x="16568" y="11759"/>
                    <a:pt x="17013" y="10265"/>
                    <a:pt x="17013" y="8666"/>
                  </a:cubicBezTo>
                  <a:cubicBezTo>
                    <a:pt x="17013" y="4023"/>
                    <a:pt x="13004" y="0"/>
                    <a:pt x="8376" y="0"/>
                  </a:cubicBezTo>
                  <a:cubicBezTo>
                    <a:pt x="3750" y="0"/>
                    <a:pt x="0" y="3765"/>
                    <a:pt x="0" y="8409"/>
                  </a:cubicBezTo>
                  <a:cubicBezTo>
                    <a:pt x="0" y="13052"/>
                    <a:pt x="4008" y="17075"/>
                    <a:pt x="8635" y="17075"/>
                  </a:cubicBezTo>
                  <a:cubicBezTo>
                    <a:pt x="10173" y="17075"/>
                    <a:pt x="11614" y="16657"/>
                    <a:pt x="12852" y="15931"/>
                  </a:cubicBezTo>
                  <a:lnTo>
                    <a:pt x="17996" y="21094"/>
                  </a:lnTo>
                  <a:cubicBezTo>
                    <a:pt x="18500" y="21600"/>
                    <a:pt x="19317" y="21600"/>
                    <a:pt x="19819" y="21094"/>
                  </a:cubicBezTo>
                  <a:lnTo>
                    <a:pt x="21096" y="19815"/>
                  </a:lnTo>
                  <a:cubicBezTo>
                    <a:pt x="21600" y="19309"/>
                    <a:pt x="21417" y="18672"/>
                    <a:pt x="20914" y="18167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6" name="组合 5">
            <a:extLst>
              <a:ext uri="{FF2B5EF4-FFF2-40B4-BE49-F238E27FC236}">
                <a16:creationId xmlns:a16="http://schemas.microsoft.com/office/drawing/2014/main" id="{C4AEDD58-E266-441E-B962-C817C036FA59}"/>
              </a:ext>
            </a:extLst>
          </p:cNvPr>
          <p:cNvGrpSpPr/>
          <p:nvPr/>
        </p:nvGrpSpPr>
        <p:grpSpPr>
          <a:xfrm>
            <a:off x="4259742" y="1093936"/>
            <a:ext cx="612000" cy="612000"/>
            <a:chOff x="4259742" y="1093936"/>
            <a:chExt cx="612000" cy="612000"/>
          </a:xfrm>
          <a:effectLst/>
        </p:grpSpPr>
        <p:sp>
          <p:nvSpPr>
            <p:cNvPr id="45" name="椭圆 44">
              <a:extLst>
                <a:ext uri="{FF2B5EF4-FFF2-40B4-BE49-F238E27FC236}">
                  <a16:creationId xmlns:a16="http://schemas.microsoft.com/office/drawing/2014/main" id="{B932E5A6-C9AF-4E04-929A-09EEDABF33D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59742" y="1093936"/>
              <a:ext cx="612000" cy="612000"/>
            </a:xfrm>
            <a:prstGeom prst="ellipse">
              <a:avLst/>
            </a:prstGeom>
            <a:solidFill>
              <a:schemeClr val="accent2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72000" tIns="36000" rIns="72000" bIns="0" rtlCol="0" anchor="ctr" anchorCtr="1"/>
            <a:lstStyle/>
            <a:p>
              <a:pPr algn="ctr"/>
              <a:endParaRPr lang="zh-CN" altLang="en-US" sz="1800" b="1" dirty="0">
                <a:solidFill>
                  <a:prstClr val="white"/>
                </a:solidFill>
                <a:latin typeface="+mn-ea"/>
                <a:cs typeface="Aa楷体" panose="02000500000000000000" pitchFamily="2" charset="-122"/>
                <a:sym typeface="+mn-lt"/>
              </a:endParaRPr>
            </a:p>
          </p:txBody>
        </p:sp>
        <p:sp>
          <p:nvSpPr>
            <p:cNvPr id="67" name="11-7">
              <a:extLst>
                <a:ext uri="{FF2B5EF4-FFF2-40B4-BE49-F238E27FC236}">
                  <a16:creationId xmlns:a16="http://schemas.microsoft.com/office/drawing/2014/main" id="{4A749C7C-6E97-4F82-BFEB-AF088C4F475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21742" y="1265843"/>
              <a:ext cx="288000" cy="268186"/>
            </a:xfrm>
            <a:custGeom>
              <a:avLst/>
              <a:gdLst>
                <a:gd name="T0" fmla="*/ 8052 w 11204"/>
                <a:gd name="T1" fmla="*/ 701 h 10433"/>
                <a:gd name="T2" fmla="*/ 7702 w 11204"/>
                <a:gd name="T3" fmla="*/ 6 h 10433"/>
                <a:gd name="T4" fmla="*/ 7352 w 11204"/>
                <a:gd name="T5" fmla="*/ 701 h 10433"/>
                <a:gd name="T6" fmla="*/ 3854 w 11204"/>
                <a:gd name="T7" fmla="*/ 353 h 10433"/>
                <a:gd name="T8" fmla="*/ 3504 w 11204"/>
                <a:gd name="T9" fmla="*/ 6 h 10433"/>
                <a:gd name="T10" fmla="*/ 3154 w 11204"/>
                <a:gd name="T11" fmla="*/ 353 h 10433"/>
                <a:gd name="T12" fmla="*/ 1755 w 11204"/>
                <a:gd name="T13" fmla="*/ 701 h 10433"/>
                <a:gd name="T14" fmla="*/ 5 w 11204"/>
                <a:gd name="T15" fmla="*/ 2438 h 10433"/>
                <a:gd name="T16" fmla="*/ 513 w 11204"/>
                <a:gd name="T17" fmla="*/ 9925 h 10433"/>
                <a:gd name="T18" fmla="*/ 9450 w 11204"/>
                <a:gd name="T19" fmla="*/ 10428 h 10433"/>
                <a:gd name="T20" fmla="*/ 11200 w 11204"/>
                <a:gd name="T21" fmla="*/ 8691 h 10433"/>
                <a:gd name="T22" fmla="*/ 10693 w 11204"/>
                <a:gd name="T23" fmla="*/ 1205 h 10433"/>
                <a:gd name="T24" fmla="*/ 707 w 11204"/>
                <a:gd name="T25" fmla="*/ 2438 h 10433"/>
                <a:gd name="T26" fmla="*/ 3155 w 11204"/>
                <a:gd name="T27" fmla="*/ 1396 h 10433"/>
                <a:gd name="T28" fmla="*/ 3252 w 11204"/>
                <a:gd name="T29" fmla="*/ 1996 h 10433"/>
                <a:gd name="T30" fmla="*/ 3759 w 11204"/>
                <a:gd name="T31" fmla="*/ 1996 h 10433"/>
                <a:gd name="T32" fmla="*/ 3855 w 11204"/>
                <a:gd name="T33" fmla="*/ 1396 h 10433"/>
                <a:gd name="T34" fmla="*/ 7353 w 11204"/>
                <a:gd name="T35" fmla="*/ 1743 h 10433"/>
                <a:gd name="T36" fmla="*/ 7950 w 11204"/>
                <a:gd name="T37" fmla="*/ 1990 h 10433"/>
                <a:gd name="T38" fmla="*/ 8053 w 11204"/>
                <a:gd name="T39" fmla="*/ 1396 h 10433"/>
                <a:gd name="T40" fmla="*/ 10500 w 11204"/>
                <a:gd name="T41" fmla="*/ 2438 h 10433"/>
                <a:gd name="T42" fmla="*/ 707 w 11204"/>
                <a:gd name="T43" fmla="*/ 3480 h 10433"/>
                <a:gd name="T44" fmla="*/ 10499 w 11204"/>
                <a:gd name="T45" fmla="*/ 8691 h 10433"/>
                <a:gd name="T46" fmla="*/ 1757 w 11204"/>
                <a:gd name="T47" fmla="*/ 9733 h 10433"/>
                <a:gd name="T48" fmla="*/ 707 w 11204"/>
                <a:gd name="T49" fmla="*/ 4175 h 10433"/>
                <a:gd name="T50" fmla="*/ 10499 w 11204"/>
                <a:gd name="T51" fmla="*/ 8691 h 10433"/>
                <a:gd name="T52" fmla="*/ 2504 w 11204"/>
                <a:gd name="T53" fmla="*/ 8691 h 10433"/>
                <a:gd name="T54" fmla="*/ 3202 w 11204"/>
                <a:gd name="T55" fmla="*/ 7996 h 10433"/>
                <a:gd name="T56" fmla="*/ 2502 w 11204"/>
                <a:gd name="T57" fmla="*/ 7301 h 10433"/>
                <a:gd name="T58" fmla="*/ 1802 w 11204"/>
                <a:gd name="T59" fmla="*/ 7996 h 10433"/>
                <a:gd name="T60" fmla="*/ 2504 w 11204"/>
                <a:gd name="T61" fmla="*/ 8691 h 10433"/>
                <a:gd name="T62" fmla="*/ 2991 w 11204"/>
                <a:gd name="T63" fmla="*/ 6398 h 10433"/>
                <a:gd name="T64" fmla="*/ 2991 w 11204"/>
                <a:gd name="T65" fmla="*/ 5426 h 10433"/>
                <a:gd name="T66" fmla="*/ 2012 w 11204"/>
                <a:gd name="T67" fmla="*/ 5426 h 10433"/>
                <a:gd name="T68" fmla="*/ 2012 w 11204"/>
                <a:gd name="T69" fmla="*/ 6398 h 10433"/>
                <a:gd name="T70" fmla="*/ 5646 w 11204"/>
                <a:gd name="T71" fmla="*/ 8691 h 10433"/>
                <a:gd name="T72" fmla="*/ 6136 w 11204"/>
                <a:gd name="T73" fmla="*/ 7510 h 10433"/>
                <a:gd name="T74" fmla="*/ 5156 w 11204"/>
                <a:gd name="T75" fmla="*/ 7510 h 10433"/>
                <a:gd name="T76" fmla="*/ 5156 w 11204"/>
                <a:gd name="T77" fmla="*/ 8482 h 10433"/>
                <a:gd name="T78" fmla="*/ 5646 w 11204"/>
                <a:gd name="T79" fmla="*/ 6606 h 10433"/>
                <a:gd name="T80" fmla="*/ 6139 w 11204"/>
                <a:gd name="T81" fmla="*/ 5426 h 10433"/>
                <a:gd name="T82" fmla="*/ 5159 w 11204"/>
                <a:gd name="T83" fmla="*/ 5426 h 10433"/>
                <a:gd name="T84" fmla="*/ 5154 w 11204"/>
                <a:gd name="T85" fmla="*/ 6398 h 10433"/>
                <a:gd name="T86" fmla="*/ 8630 w 11204"/>
                <a:gd name="T87" fmla="*/ 8691 h 10433"/>
                <a:gd name="T88" fmla="*/ 9330 w 11204"/>
                <a:gd name="T89" fmla="*/ 7996 h 10433"/>
                <a:gd name="T90" fmla="*/ 8630 w 11204"/>
                <a:gd name="T91" fmla="*/ 7301 h 10433"/>
                <a:gd name="T92" fmla="*/ 7930 w 11204"/>
                <a:gd name="T93" fmla="*/ 7996 h 10433"/>
                <a:gd name="T94" fmla="*/ 8630 w 11204"/>
                <a:gd name="T95" fmla="*/ 8691 h 10433"/>
                <a:gd name="T96" fmla="*/ 9329 w 11204"/>
                <a:gd name="T97" fmla="*/ 5912 h 10433"/>
                <a:gd name="T98" fmla="*/ 8629 w 11204"/>
                <a:gd name="T99" fmla="*/ 5217 h 10433"/>
                <a:gd name="T100" fmla="*/ 7929 w 11204"/>
                <a:gd name="T101" fmla="*/ 5912 h 10433"/>
                <a:gd name="T102" fmla="*/ 8630 w 11204"/>
                <a:gd name="T103" fmla="*/ 6606 h 10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1204" h="10433">
                  <a:moveTo>
                    <a:pt x="9450" y="701"/>
                  </a:moveTo>
                  <a:lnTo>
                    <a:pt x="8052" y="701"/>
                  </a:lnTo>
                  <a:lnTo>
                    <a:pt x="8052" y="353"/>
                  </a:lnTo>
                  <a:cubicBezTo>
                    <a:pt x="8052" y="161"/>
                    <a:pt x="7895" y="6"/>
                    <a:pt x="7702" y="6"/>
                  </a:cubicBezTo>
                  <a:cubicBezTo>
                    <a:pt x="7509" y="6"/>
                    <a:pt x="7353" y="161"/>
                    <a:pt x="7352" y="353"/>
                  </a:cubicBezTo>
                  <a:lnTo>
                    <a:pt x="7352" y="701"/>
                  </a:lnTo>
                  <a:lnTo>
                    <a:pt x="3854" y="701"/>
                  </a:lnTo>
                  <a:lnTo>
                    <a:pt x="3854" y="353"/>
                  </a:lnTo>
                  <a:cubicBezTo>
                    <a:pt x="3860" y="260"/>
                    <a:pt x="3825" y="167"/>
                    <a:pt x="3758" y="101"/>
                  </a:cubicBezTo>
                  <a:cubicBezTo>
                    <a:pt x="3690" y="35"/>
                    <a:pt x="3598" y="0"/>
                    <a:pt x="3504" y="6"/>
                  </a:cubicBezTo>
                  <a:cubicBezTo>
                    <a:pt x="3410" y="0"/>
                    <a:pt x="3318" y="35"/>
                    <a:pt x="3250" y="101"/>
                  </a:cubicBezTo>
                  <a:cubicBezTo>
                    <a:pt x="3184" y="167"/>
                    <a:pt x="3149" y="260"/>
                    <a:pt x="3154" y="353"/>
                  </a:cubicBezTo>
                  <a:lnTo>
                    <a:pt x="3154" y="701"/>
                  </a:lnTo>
                  <a:lnTo>
                    <a:pt x="1755" y="701"/>
                  </a:lnTo>
                  <a:cubicBezTo>
                    <a:pt x="1290" y="696"/>
                    <a:pt x="843" y="877"/>
                    <a:pt x="513" y="1205"/>
                  </a:cubicBezTo>
                  <a:cubicBezTo>
                    <a:pt x="184" y="1531"/>
                    <a:pt x="2" y="1975"/>
                    <a:pt x="5" y="2438"/>
                  </a:cubicBezTo>
                  <a:lnTo>
                    <a:pt x="5" y="8691"/>
                  </a:lnTo>
                  <a:cubicBezTo>
                    <a:pt x="0" y="9153"/>
                    <a:pt x="184" y="9598"/>
                    <a:pt x="513" y="9925"/>
                  </a:cubicBezTo>
                  <a:cubicBezTo>
                    <a:pt x="843" y="10252"/>
                    <a:pt x="1290" y="10433"/>
                    <a:pt x="1755" y="10428"/>
                  </a:cubicBezTo>
                  <a:lnTo>
                    <a:pt x="9450" y="10428"/>
                  </a:lnTo>
                  <a:cubicBezTo>
                    <a:pt x="9915" y="10433"/>
                    <a:pt x="10363" y="10252"/>
                    <a:pt x="10693" y="9925"/>
                  </a:cubicBezTo>
                  <a:cubicBezTo>
                    <a:pt x="11022" y="9598"/>
                    <a:pt x="11204" y="9155"/>
                    <a:pt x="11200" y="8691"/>
                  </a:cubicBezTo>
                  <a:lnTo>
                    <a:pt x="11200" y="2438"/>
                  </a:lnTo>
                  <a:cubicBezTo>
                    <a:pt x="11204" y="1976"/>
                    <a:pt x="11022" y="1531"/>
                    <a:pt x="10693" y="1205"/>
                  </a:cubicBezTo>
                  <a:cubicBezTo>
                    <a:pt x="10362" y="878"/>
                    <a:pt x="9915" y="697"/>
                    <a:pt x="9450" y="701"/>
                  </a:cubicBezTo>
                  <a:close/>
                  <a:moveTo>
                    <a:pt x="707" y="2438"/>
                  </a:moveTo>
                  <a:cubicBezTo>
                    <a:pt x="720" y="1868"/>
                    <a:pt x="1183" y="1410"/>
                    <a:pt x="1757" y="1396"/>
                  </a:cubicBezTo>
                  <a:lnTo>
                    <a:pt x="3155" y="1396"/>
                  </a:lnTo>
                  <a:lnTo>
                    <a:pt x="3155" y="1743"/>
                  </a:lnTo>
                  <a:cubicBezTo>
                    <a:pt x="3149" y="1837"/>
                    <a:pt x="3184" y="1930"/>
                    <a:pt x="3252" y="1996"/>
                  </a:cubicBezTo>
                  <a:cubicBezTo>
                    <a:pt x="3319" y="2062"/>
                    <a:pt x="3410" y="2097"/>
                    <a:pt x="3505" y="2091"/>
                  </a:cubicBezTo>
                  <a:cubicBezTo>
                    <a:pt x="3599" y="2097"/>
                    <a:pt x="3692" y="2062"/>
                    <a:pt x="3759" y="1996"/>
                  </a:cubicBezTo>
                  <a:cubicBezTo>
                    <a:pt x="3827" y="1930"/>
                    <a:pt x="3862" y="1837"/>
                    <a:pt x="3855" y="1743"/>
                  </a:cubicBezTo>
                  <a:lnTo>
                    <a:pt x="3855" y="1396"/>
                  </a:lnTo>
                  <a:lnTo>
                    <a:pt x="7353" y="1396"/>
                  </a:lnTo>
                  <a:lnTo>
                    <a:pt x="7353" y="1743"/>
                  </a:lnTo>
                  <a:cubicBezTo>
                    <a:pt x="7353" y="1936"/>
                    <a:pt x="7509" y="2091"/>
                    <a:pt x="7703" y="2091"/>
                  </a:cubicBezTo>
                  <a:cubicBezTo>
                    <a:pt x="7795" y="2091"/>
                    <a:pt x="7884" y="2055"/>
                    <a:pt x="7950" y="1990"/>
                  </a:cubicBezTo>
                  <a:cubicBezTo>
                    <a:pt x="8015" y="1925"/>
                    <a:pt x="8053" y="1836"/>
                    <a:pt x="8053" y="1743"/>
                  </a:cubicBezTo>
                  <a:lnTo>
                    <a:pt x="8053" y="1396"/>
                  </a:lnTo>
                  <a:lnTo>
                    <a:pt x="9452" y="1396"/>
                  </a:lnTo>
                  <a:cubicBezTo>
                    <a:pt x="10025" y="1410"/>
                    <a:pt x="10486" y="1868"/>
                    <a:pt x="10500" y="2438"/>
                  </a:cubicBezTo>
                  <a:lnTo>
                    <a:pt x="10500" y="3480"/>
                  </a:lnTo>
                  <a:lnTo>
                    <a:pt x="707" y="3480"/>
                  </a:lnTo>
                  <a:lnTo>
                    <a:pt x="707" y="2438"/>
                  </a:lnTo>
                  <a:close/>
                  <a:moveTo>
                    <a:pt x="10499" y="8691"/>
                  </a:moveTo>
                  <a:cubicBezTo>
                    <a:pt x="10485" y="9261"/>
                    <a:pt x="10023" y="9718"/>
                    <a:pt x="9450" y="9733"/>
                  </a:cubicBezTo>
                  <a:lnTo>
                    <a:pt x="1757" y="9733"/>
                  </a:lnTo>
                  <a:cubicBezTo>
                    <a:pt x="1183" y="9720"/>
                    <a:pt x="720" y="9261"/>
                    <a:pt x="707" y="8691"/>
                  </a:cubicBezTo>
                  <a:lnTo>
                    <a:pt x="707" y="4175"/>
                  </a:lnTo>
                  <a:lnTo>
                    <a:pt x="10500" y="4175"/>
                  </a:lnTo>
                  <a:lnTo>
                    <a:pt x="10499" y="8691"/>
                  </a:lnTo>
                  <a:close/>
                  <a:moveTo>
                    <a:pt x="10499" y="8691"/>
                  </a:moveTo>
                  <a:close/>
                  <a:moveTo>
                    <a:pt x="2504" y="8691"/>
                  </a:moveTo>
                  <a:cubicBezTo>
                    <a:pt x="2689" y="8696"/>
                    <a:pt x="2868" y="8620"/>
                    <a:pt x="2991" y="8482"/>
                  </a:cubicBezTo>
                  <a:cubicBezTo>
                    <a:pt x="3125" y="8356"/>
                    <a:pt x="3202" y="8179"/>
                    <a:pt x="3202" y="7996"/>
                  </a:cubicBezTo>
                  <a:cubicBezTo>
                    <a:pt x="3202" y="7812"/>
                    <a:pt x="3125" y="7636"/>
                    <a:pt x="2991" y="7510"/>
                  </a:cubicBezTo>
                  <a:cubicBezTo>
                    <a:pt x="2864" y="7376"/>
                    <a:pt x="2687" y="7301"/>
                    <a:pt x="2502" y="7301"/>
                  </a:cubicBezTo>
                  <a:cubicBezTo>
                    <a:pt x="2316" y="7301"/>
                    <a:pt x="2140" y="7376"/>
                    <a:pt x="2012" y="7510"/>
                  </a:cubicBezTo>
                  <a:cubicBezTo>
                    <a:pt x="1878" y="7636"/>
                    <a:pt x="1802" y="7812"/>
                    <a:pt x="1802" y="7996"/>
                  </a:cubicBezTo>
                  <a:cubicBezTo>
                    <a:pt x="1802" y="8179"/>
                    <a:pt x="1878" y="8356"/>
                    <a:pt x="2012" y="8482"/>
                  </a:cubicBezTo>
                  <a:cubicBezTo>
                    <a:pt x="2137" y="8621"/>
                    <a:pt x="2317" y="8697"/>
                    <a:pt x="2504" y="8691"/>
                  </a:cubicBezTo>
                  <a:close/>
                  <a:moveTo>
                    <a:pt x="2504" y="6606"/>
                  </a:moveTo>
                  <a:cubicBezTo>
                    <a:pt x="2689" y="6611"/>
                    <a:pt x="2868" y="6535"/>
                    <a:pt x="2991" y="6398"/>
                  </a:cubicBezTo>
                  <a:cubicBezTo>
                    <a:pt x="3118" y="6267"/>
                    <a:pt x="3193" y="6095"/>
                    <a:pt x="3202" y="5912"/>
                  </a:cubicBezTo>
                  <a:cubicBezTo>
                    <a:pt x="3194" y="5730"/>
                    <a:pt x="3119" y="5557"/>
                    <a:pt x="2991" y="5426"/>
                  </a:cubicBezTo>
                  <a:cubicBezTo>
                    <a:pt x="2864" y="5292"/>
                    <a:pt x="2687" y="5217"/>
                    <a:pt x="2502" y="5217"/>
                  </a:cubicBezTo>
                  <a:cubicBezTo>
                    <a:pt x="2316" y="5217"/>
                    <a:pt x="2139" y="5292"/>
                    <a:pt x="2012" y="5426"/>
                  </a:cubicBezTo>
                  <a:cubicBezTo>
                    <a:pt x="1885" y="5557"/>
                    <a:pt x="1810" y="5730"/>
                    <a:pt x="1802" y="5912"/>
                  </a:cubicBezTo>
                  <a:cubicBezTo>
                    <a:pt x="1810" y="6095"/>
                    <a:pt x="1884" y="6267"/>
                    <a:pt x="2012" y="6398"/>
                  </a:cubicBezTo>
                  <a:cubicBezTo>
                    <a:pt x="2137" y="6536"/>
                    <a:pt x="2317" y="6612"/>
                    <a:pt x="2504" y="6606"/>
                  </a:cubicBezTo>
                  <a:close/>
                  <a:moveTo>
                    <a:pt x="5646" y="8691"/>
                  </a:moveTo>
                  <a:cubicBezTo>
                    <a:pt x="5929" y="8695"/>
                    <a:pt x="6185" y="8526"/>
                    <a:pt x="6294" y="8265"/>
                  </a:cubicBezTo>
                  <a:cubicBezTo>
                    <a:pt x="6401" y="8005"/>
                    <a:pt x="6339" y="7705"/>
                    <a:pt x="6136" y="7510"/>
                  </a:cubicBezTo>
                  <a:cubicBezTo>
                    <a:pt x="6009" y="7376"/>
                    <a:pt x="5831" y="7301"/>
                    <a:pt x="5646" y="7301"/>
                  </a:cubicBezTo>
                  <a:cubicBezTo>
                    <a:pt x="5461" y="7301"/>
                    <a:pt x="5284" y="7376"/>
                    <a:pt x="5156" y="7510"/>
                  </a:cubicBezTo>
                  <a:cubicBezTo>
                    <a:pt x="5023" y="7636"/>
                    <a:pt x="4946" y="7812"/>
                    <a:pt x="4946" y="7996"/>
                  </a:cubicBezTo>
                  <a:cubicBezTo>
                    <a:pt x="4946" y="8179"/>
                    <a:pt x="5023" y="8356"/>
                    <a:pt x="5156" y="8482"/>
                  </a:cubicBezTo>
                  <a:cubicBezTo>
                    <a:pt x="5281" y="8621"/>
                    <a:pt x="5461" y="8696"/>
                    <a:pt x="5646" y="8691"/>
                  </a:cubicBezTo>
                  <a:close/>
                  <a:moveTo>
                    <a:pt x="5646" y="6606"/>
                  </a:moveTo>
                  <a:cubicBezTo>
                    <a:pt x="6030" y="6598"/>
                    <a:pt x="6339" y="6292"/>
                    <a:pt x="6349" y="5912"/>
                  </a:cubicBezTo>
                  <a:cubicBezTo>
                    <a:pt x="6340" y="5730"/>
                    <a:pt x="6267" y="5557"/>
                    <a:pt x="6139" y="5426"/>
                  </a:cubicBezTo>
                  <a:cubicBezTo>
                    <a:pt x="6012" y="5292"/>
                    <a:pt x="5834" y="5217"/>
                    <a:pt x="5649" y="5217"/>
                  </a:cubicBezTo>
                  <a:cubicBezTo>
                    <a:pt x="5464" y="5217"/>
                    <a:pt x="5288" y="5292"/>
                    <a:pt x="5159" y="5426"/>
                  </a:cubicBezTo>
                  <a:cubicBezTo>
                    <a:pt x="5032" y="5557"/>
                    <a:pt x="4958" y="5730"/>
                    <a:pt x="4949" y="5912"/>
                  </a:cubicBezTo>
                  <a:cubicBezTo>
                    <a:pt x="4957" y="6093"/>
                    <a:pt x="5029" y="6266"/>
                    <a:pt x="5154" y="6398"/>
                  </a:cubicBezTo>
                  <a:cubicBezTo>
                    <a:pt x="5280" y="6536"/>
                    <a:pt x="5460" y="6612"/>
                    <a:pt x="5646" y="6606"/>
                  </a:cubicBezTo>
                  <a:close/>
                  <a:moveTo>
                    <a:pt x="8630" y="8691"/>
                  </a:moveTo>
                  <a:cubicBezTo>
                    <a:pt x="8817" y="8696"/>
                    <a:pt x="8995" y="8620"/>
                    <a:pt x="9120" y="8482"/>
                  </a:cubicBezTo>
                  <a:cubicBezTo>
                    <a:pt x="9254" y="8356"/>
                    <a:pt x="9330" y="8179"/>
                    <a:pt x="9330" y="7996"/>
                  </a:cubicBezTo>
                  <a:cubicBezTo>
                    <a:pt x="9330" y="7812"/>
                    <a:pt x="9254" y="7636"/>
                    <a:pt x="9120" y="7510"/>
                  </a:cubicBezTo>
                  <a:cubicBezTo>
                    <a:pt x="8993" y="7376"/>
                    <a:pt x="8815" y="7301"/>
                    <a:pt x="8630" y="7301"/>
                  </a:cubicBezTo>
                  <a:cubicBezTo>
                    <a:pt x="8445" y="7301"/>
                    <a:pt x="8268" y="7376"/>
                    <a:pt x="8140" y="7510"/>
                  </a:cubicBezTo>
                  <a:cubicBezTo>
                    <a:pt x="8003" y="7633"/>
                    <a:pt x="7925" y="7811"/>
                    <a:pt x="7930" y="7996"/>
                  </a:cubicBezTo>
                  <a:cubicBezTo>
                    <a:pt x="7939" y="8178"/>
                    <a:pt x="8013" y="8351"/>
                    <a:pt x="8140" y="8482"/>
                  </a:cubicBezTo>
                  <a:cubicBezTo>
                    <a:pt x="8265" y="8620"/>
                    <a:pt x="8444" y="8696"/>
                    <a:pt x="8630" y="8691"/>
                  </a:cubicBezTo>
                  <a:close/>
                  <a:moveTo>
                    <a:pt x="8630" y="6606"/>
                  </a:moveTo>
                  <a:cubicBezTo>
                    <a:pt x="9013" y="6597"/>
                    <a:pt x="9320" y="6291"/>
                    <a:pt x="9329" y="5912"/>
                  </a:cubicBezTo>
                  <a:cubicBezTo>
                    <a:pt x="9320" y="5730"/>
                    <a:pt x="9247" y="5557"/>
                    <a:pt x="9119" y="5426"/>
                  </a:cubicBezTo>
                  <a:cubicBezTo>
                    <a:pt x="8992" y="5292"/>
                    <a:pt x="8814" y="5217"/>
                    <a:pt x="8629" y="5217"/>
                  </a:cubicBezTo>
                  <a:cubicBezTo>
                    <a:pt x="8444" y="5217"/>
                    <a:pt x="8267" y="5292"/>
                    <a:pt x="8139" y="5426"/>
                  </a:cubicBezTo>
                  <a:cubicBezTo>
                    <a:pt x="8013" y="5557"/>
                    <a:pt x="7938" y="5730"/>
                    <a:pt x="7929" y="5912"/>
                  </a:cubicBezTo>
                  <a:cubicBezTo>
                    <a:pt x="7938" y="6095"/>
                    <a:pt x="8012" y="6267"/>
                    <a:pt x="8139" y="6398"/>
                  </a:cubicBezTo>
                  <a:cubicBezTo>
                    <a:pt x="8265" y="6536"/>
                    <a:pt x="8444" y="6612"/>
                    <a:pt x="8630" y="6606"/>
                  </a:cubicBezTo>
                  <a:close/>
                  <a:moveTo>
                    <a:pt x="8630" y="6606"/>
                  </a:move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  <a:sym typeface="字魂59号-创粗黑" panose="00000500000000000000" pitchFamily="2" charset="-122"/>
              </a:endParaRPr>
            </a:p>
          </p:txBody>
        </p:sp>
      </p:grpSp>
      <p:grpSp>
        <p:nvGrpSpPr>
          <p:cNvPr id="7" name="组合 6">
            <a:extLst>
              <a:ext uri="{FF2B5EF4-FFF2-40B4-BE49-F238E27FC236}">
                <a16:creationId xmlns:a16="http://schemas.microsoft.com/office/drawing/2014/main" id="{8275A2AD-7026-44BB-A5A0-05766C741499}"/>
              </a:ext>
            </a:extLst>
          </p:cNvPr>
          <p:cNvGrpSpPr/>
          <p:nvPr/>
        </p:nvGrpSpPr>
        <p:grpSpPr>
          <a:xfrm>
            <a:off x="7593851" y="1693791"/>
            <a:ext cx="612000" cy="612000"/>
            <a:chOff x="7593851" y="1693791"/>
            <a:chExt cx="612000" cy="612000"/>
          </a:xfrm>
          <a:effectLst/>
        </p:grpSpPr>
        <p:sp>
          <p:nvSpPr>
            <p:cNvPr id="58" name="椭圆 57">
              <a:extLst>
                <a:ext uri="{FF2B5EF4-FFF2-40B4-BE49-F238E27FC236}">
                  <a16:creationId xmlns:a16="http://schemas.microsoft.com/office/drawing/2014/main" id="{9B5CC477-A888-406C-BA5C-4C4F5766097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593851" y="1693791"/>
              <a:ext cx="612000" cy="612000"/>
            </a:xfrm>
            <a:prstGeom prst="ellipse">
              <a:avLst/>
            </a:prstGeom>
            <a:solidFill>
              <a:schemeClr val="accent2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72000" tIns="36000" rIns="72000" bIns="0" rtlCol="0" anchor="ctr" anchorCtr="1"/>
            <a:lstStyle/>
            <a:p>
              <a:pPr algn="ctr"/>
              <a:endParaRPr lang="zh-CN" altLang="en-US" sz="1800" b="1" dirty="0">
                <a:solidFill>
                  <a:prstClr val="white"/>
                </a:solidFill>
                <a:latin typeface="+mn-ea"/>
                <a:cs typeface="Aa楷体" panose="02000500000000000000" pitchFamily="2" charset="-122"/>
                <a:sym typeface="+mn-lt"/>
              </a:endParaRPr>
            </a:p>
          </p:txBody>
        </p:sp>
        <p:sp>
          <p:nvSpPr>
            <p:cNvPr id="68" name="Oval 12">
              <a:extLst>
                <a:ext uri="{FF2B5EF4-FFF2-40B4-BE49-F238E27FC236}">
                  <a16:creationId xmlns:a16="http://schemas.microsoft.com/office/drawing/2014/main" id="{716EA3B6-8683-40C4-A177-4410551C438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771182" y="1864791"/>
              <a:ext cx="270411" cy="270000"/>
            </a:xfrm>
            <a:custGeom>
              <a:avLst/>
              <a:gdLst>
                <a:gd name="T0" fmla="*/ 88862 h 440259"/>
                <a:gd name="T1" fmla="*/ 88862 h 440259"/>
                <a:gd name="T2" fmla="*/ 278945 h 440259"/>
                <a:gd name="T3" fmla="*/ 278945 h 440259"/>
                <a:gd name="T4" fmla="*/ 278945 h 440259"/>
                <a:gd name="T5" fmla="*/ 278945 h 440259"/>
                <a:gd name="T6" fmla="*/ 278945 h 440259"/>
                <a:gd name="T7" fmla="*/ 278945 h 440259"/>
                <a:gd name="T8" fmla="*/ 278945 h 440259"/>
                <a:gd name="T9" fmla="*/ 278945 h 440259"/>
                <a:gd name="T10" fmla="*/ 278945 h 440259"/>
                <a:gd name="T11" fmla="*/ 278945 h 440259"/>
                <a:gd name="T12" fmla="*/ 278945 h 440259"/>
                <a:gd name="T13" fmla="*/ 278945 h 440259"/>
                <a:gd name="T14" fmla="*/ 278945 h 440259"/>
                <a:gd name="T15" fmla="*/ 278945 h 440259"/>
                <a:gd name="T16" fmla="*/ 278945 h 440259"/>
                <a:gd name="T17" fmla="*/ 278945 h 440259"/>
                <a:gd name="T18" fmla="*/ 278945 h 440259"/>
                <a:gd name="T19" fmla="*/ 278945 h 440259"/>
                <a:gd name="T20" fmla="*/ 278945 h 440259"/>
                <a:gd name="T21" fmla="*/ 278945 h 440259"/>
                <a:gd name="T22" fmla="*/ 278945 h 440259"/>
                <a:gd name="T23" fmla="*/ 278945 h 440259"/>
                <a:gd name="T24" fmla="*/ 278945 h 440259"/>
                <a:gd name="T25" fmla="*/ 278945 h 440259"/>
                <a:gd name="T26" fmla="*/ 88862 h 440259"/>
                <a:gd name="T27" fmla="*/ 88862 h 440259"/>
                <a:gd name="T28" fmla="*/ 278945 h 440259"/>
                <a:gd name="T29" fmla="*/ 278945 h 440259"/>
                <a:gd name="T30" fmla="*/ 278945 h 440259"/>
                <a:gd name="T31" fmla="*/ 278945 h 440259"/>
                <a:gd name="T32" fmla="*/ 278945 h 440259"/>
                <a:gd name="T33" fmla="*/ 278945 h 440259"/>
                <a:gd name="T34" fmla="*/ 278945 h 440259"/>
                <a:gd name="T35" fmla="*/ 278945 h 440259"/>
                <a:gd name="T36" fmla="*/ 278945 h 440259"/>
                <a:gd name="T37" fmla="*/ 278945 h 440259"/>
                <a:gd name="T38" fmla="*/ 278945 h 440259"/>
                <a:gd name="T39" fmla="*/ 278945 h 440259"/>
                <a:gd name="T40" fmla="*/ 278945 h 440259"/>
                <a:gd name="T41" fmla="*/ 278945 h 440259"/>
                <a:gd name="T42" fmla="*/ 278945 h 440259"/>
                <a:gd name="T43" fmla="*/ 278945 h 440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57" h="2757">
                  <a:moveTo>
                    <a:pt x="1063" y="2589"/>
                  </a:moveTo>
                  <a:lnTo>
                    <a:pt x="0" y="2757"/>
                  </a:lnTo>
                  <a:lnTo>
                    <a:pt x="168" y="1694"/>
                  </a:lnTo>
                  <a:lnTo>
                    <a:pt x="1226" y="883"/>
                  </a:lnTo>
                  <a:lnTo>
                    <a:pt x="1503" y="1160"/>
                  </a:lnTo>
                  <a:lnTo>
                    <a:pt x="984" y="1679"/>
                  </a:lnTo>
                  <a:cubicBezTo>
                    <a:pt x="914" y="1646"/>
                    <a:pt x="827" y="1659"/>
                    <a:pt x="769" y="1717"/>
                  </a:cubicBezTo>
                  <a:cubicBezTo>
                    <a:pt x="694" y="1792"/>
                    <a:pt x="694" y="1913"/>
                    <a:pt x="769" y="1988"/>
                  </a:cubicBezTo>
                  <a:cubicBezTo>
                    <a:pt x="844" y="2063"/>
                    <a:pt x="965" y="2063"/>
                    <a:pt x="1040" y="1988"/>
                  </a:cubicBezTo>
                  <a:cubicBezTo>
                    <a:pt x="1098" y="1930"/>
                    <a:pt x="1111" y="1844"/>
                    <a:pt x="1079" y="1773"/>
                  </a:cubicBezTo>
                  <a:lnTo>
                    <a:pt x="1597" y="1254"/>
                  </a:lnTo>
                  <a:lnTo>
                    <a:pt x="1875" y="1531"/>
                  </a:lnTo>
                  <a:lnTo>
                    <a:pt x="1063" y="2589"/>
                  </a:lnTo>
                  <a:close/>
                  <a:moveTo>
                    <a:pt x="1763" y="291"/>
                  </a:moveTo>
                  <a:lnTo>
                    <a:pt x="1695" y="223"/>
                  </a:lnTo>
                  <a:lnTo>
                    <a:pt x="1266" y="652"/>
                  </a:lnTo>
                  <a:lnTo>
                    <a:pt x="2105" y="1491"/>
                  </a:lnTo>
                  <a:lnTo>
                    <a:pt x="2534" y="1062"/>
                  </a:lnTo>
                  <a:lnTo>
                    <a:pt x="2466" y="994"/>
                  </a:lnTo>
                  <a:lnTo>
                    <a:pt x="2757" y="755"/>
                  </a:lnTo>
                  <a:lnTo>
                    <a:pt x="2002" y="0"/>
                  </a:lnTo>
                  <a:lnTo>
                    <a:pt x="1763" y="291"/>
                  </a:lnTo>
                  <a:close/>
                </a:path>
              </a:pathLst>
            </a:cu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endParaRPr>
            </a:p>
          </p:txBody>
        </p:sp>
      </p:grpSp>
      <p:grpSp>
        <p:nvGrpSpPr>
          <p:cNvPr id="8" name="组合 7">
            <a:extLst>
              <a:ext uri="{FF2B5EF4-FFF2-40B4-BE49-F238E27FC236}">
                <a16:creationId xmlns:a16="http://schemas.microsoft.com/office/drawing/2014/main" id="{497879D4-9AD2-4873-8583-EF062D61213F}"/>
              </a:ext>
            </a:extLst>
          </p:cNvPr>
          <p:cNvGrpSpPr/>
          <p:nvPr/>
        </p:nvGrpSpPr>
        <p:grpSpPr>
          <a:xfrm>
            <a:off x="5924436" y="1320970"/>
            <a:ext cx="612000" cy="612000"/>
            <a:chOff x="5924436" y="1320970"/>
            <a:chExt cx="612000" cy="612000"/>
          </a:xfrm>
          <a:effectLst/>
        </p:grpSpPr>
        <p:sp>
          <p:nvSpPr>
            <p:cNvPr id="62" name="椭圆 61">
              <a:extLst>
                <a:ext uri="{FF2B5EF4-FFF2-40B4-BE49-F238E27FC236}">
                  <a16:creationId xmlns:a16="http://schemas.microsoft.com/office/drawing/2014/main" id="{76B406DC-CE6D-453F-B117-9D74E1E6D95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24436" y="1320970"/>
              <a:ext cx="612000" cy="6120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72000" tIns="36000" rIns="72000" bIns="0" rtlCol="0" anchor="ctr" anchorCtr="1"/>
            <a:lstStyle/>
            <a:p>
              <a:pPr algn="ctr"/>
              <a:endParaRPr lang="zh-CN" altLang="en-US" sz="1800" b="1" dirty="0">
                <a:solidFill>
                  <a:prstClr val="white"/>
                </a:solidFill>
                <a:latin typeface="+mn-ea"/>
                <a:cs typeface="Aa楷体" panose="02000500000000000000" pitchFamily="2" charset="-122"/>
                <a:sym typeface="+mn-lt"/>
              </a:endParaRPr>
            </a:p>
          </p:txBody>
        </p:sp>
        <p:sp>
          <p:nvSpPr>
            <p:cNvPr id="69" name="Shape 1464">
              <a:extLst>
                <a:ext uri="{FF2B5EF4-FFF2-40B4-BE49-F238E27FC236}">
                  <a16:creationId xmlns:a16="http://schemas.microsoft.com/office/drawing/2014/main" id="{B5501541-7A51-4B43-B04A-2D2A62FA82A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085117" y="1534029"/>
              <a:ext cx="268535" cy="216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363" extrusionOk="0">
                  <a:moveTo>
                    <a:pt x="7274" y="21020"/>
                  </a:moveTo>
                  <a:cubicBezTo>
                    <a:pt x="7274" y="21376"/>
                    <a:pt x="7435" y="21475"/>
                    <a:pt x="7659" y="21222"/>
                  </a:cubicBezTo>
                  <a:cubicBezTo>
                    <a:pt x="7951" y="20894"/>
                    <a:pt x="10973" y="17529"/>
                    <a:pt x="10973" y="17529"/>
                  </a:cubicBezTo>
                  <a:lnTo>
                    <a:pt x="7274" y="15153"/>
                  </a:lnTo>
                  <a:cubicBezTo>
                    <a:pt x="7274" y="15153"/>
                    <a:pt x="7274" y="21020"/>
                    <a:pt x="7274" y="21020"/>
                  </a:cubicBezTo>
                  <a:close/>
                  <a:moveTo>
                    <a:pt x="20812" y="50"/>
                  </a:moveTo>
                  <a:cubicBezTo>
                    <a:pt x="20412" y="224"/>
                    <a:pt x="667" y="8860"/>
                    <a:pt x="277" y="9030"/>
                  </a:cubicBezTo>
                  <a:cubicBezTo>
                    <a:pt x="-53" y="9174"/>
                    <a:pt x="-126" y="9528"/>
                    <a:pt x="266" y="9723"/>
                  </a:cubicBezTo>
                  <a:cubicBezTo>
                    <a:pt x="733" y="9955"/>
                    <a:pt x="4681" y="11919"/>
                    <a:pt x="4681" y="11919"/>
                  </a:cubicBezTo>
                  <a:lnTo>
                    <a:pt x="4681" y="11919"/>
                  </a:lnTo>
                  <a:lnTo>
                    <a:pt x="7298" y="13221"/>
                  </a:lnTo>
                  <a:cubicBezTo>
                    <a:pt x="7298" y="13221"/>
                    <a:pt x="19903" y="1732"/>
                    <a:pt x="20073" y="1577"/>
                  </a:cubicBezTo>
                  <a:cubicBezTo>
                    <a:pt x="20246" y="1420"/>
                    <a:pt x="20443" y="1713"/>
                    <a:pt x="20319" y="1881"/>
                  </a:cubicBezTo>
                  <a:cubicBezTo>
                    <a:pt x="20194" y="2050"/>
                    <a:pt x="11163" y="14170"/>
                    <a:pt x="11163" y="14170"/>
                  </a:cubicBezTo>
                  <a:cubicBezTo>
                    <a:pt x="11163" y="14170"/>
                    <a:pt x="11163" y="14170"/>
                    <a:pt x="11163" y="14171"/>
                  </a:cubicBezTo>
                  <a:lnTo>
                    <a:pt x="10637" y="14898"/>
                  </a:lnTo>
                  <a:lnTo>
                    <a:pt x="11333" y="15363"/>
                  </a:lnTo>
                  <a:lnTo>
                    <a:pt x="11333" y="15363"/>
                  </a:lnTo>
                  <a:cubicBezTo>
                    <a:pt x="11333" y="15363"/>
                    <a:pt x="16742" y="18976"/>
                    <a:pt x="17127" y="19234"/>
                  </a:cubicBezTo>
                  <a:cubicBezTo>
                    <a:pt x="17464" y="19459"/>
                    <a:pt x="17904" y="19272"/>
                    <a:pt x="18001" y="18750"/>
                  </a:cubicBezTo>
                  <a:cubicBezTo>
                    <a:pt x="18117" y="18135"/>
                    <a:pt x="21310" y="1052"/>
                    <a:pt x="21382" y="671"/>
                  </a:cubicBezTo>
                  <a:cubicBezTo>
                    <a:pt x="21474" y="177"/>
                    <a:pt x="21211" y="-125"/>
                    <a:pt x="20812" y="5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/>
              <a:endParaRPr sz="13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69662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27C3FAE-23E3-496C-93B3-C59911772D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zh-CN" altLang="en-US" dirty="0"/>
              <a:t>添加标题文字</a:t>
            </a:r>
          </a:p>
        </p:txBody>
      </p:sp>
      <p:grpSp>
        <p:nvGrpSpPr>
          <p:cNvPr id="27" name="组合 26">
            <a:extLst>
              <a:ext uri="{FF2B5EF4-FFF2-40B4-BE49-F238E27FC236}">
                <a16:creationId xmlns:a16="http://schemas.microsoft.com/office/drawing/2014/main" id="{ACE17BF6-0A7F-4F4B-846E-FE1EB7B00832}"/>
              </a:ext>
            </a:extLst>
          </p:cNvPr>
          <p:cNvGrpSpPr/>
          <p:nvPr/>
        </p:nvGrpSpPr>
        <p:grpSpPr>
          <a:xfrm>
            <a:off x="1313156" y="1183374"/>
            <a:ext cx="2154534" cy="389286"/>
            <a:chOff x="813053" y="1394751"/>
            <a:chExt cx="2154534" cy="389286"/>
          </a:xfrm>
        </p:grpSpPr>
        <p:sp>
          <p:nvSpPr>
            <p:cNvPr id="6" name="15-3">
              <a:extLst>
                <a:ext uri="{FF2B5EF4-FFF2-40B4-BE49-F238E27FC236}">
                  <a16:creationId xmlns:a16="http://schemas.microsoft.com/office/drawing/2014/main" id="{85482AF4-E99A-4F34-8934-AE008A75ABDA}"/>
                </a:ext>
              </a:extLst>
            </p:cNvPr>
            <p:cNvSpPr/>
            <p:nvPr/>
          </p:nvSpPr>
          <p:spPr>
            <a:xfrm>
              <a:off x="925759" y="1399562"/>
              <a:ext cx="2041828" cy="382799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Roboto Regular"/>
                  <a:ea typeface="思源黑体 CN Regular" panose="020B0500000000000000" pitchFamily="34" charset="-122"/>
                  <a:cs typeface="Arial" panose="020B0604020202020204" pitchFamily="34" charset="0"/>
                  <a:sym typeface="Wingdings" panose="05000000000000000000"/>
                </a:defRPr>
              </a:lvl1pPr>
              <a:lvl2pPr marL="457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Roboto Regular"/>
                  <a:ea typeface="思源黑体 CN Regular" panose="020B0500000000000000" pitchFamily="34" charset="-122"/>
                  <a:cs typeface="Arial" panose="020B0604020202020204" pitchFamily="34" charset="0"/>
                  <a:sym typeface="Wingdings" panose="05000000000000000000"/>
                </a:defRPr>
              </a:lvl2pPr>
              <a:lvl3pPr marL="914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Roboto Regular"/>
                  <a:ea typeface="思源黑体 CN Regular" panose="020B0500000000000000" pitchFamily="34" charset="-122"/>
                  <a:cs typeface="Arial" panose="020B0604020202020204" pitchFamily="34" charset="0"/>
                  <a:sym typeface="Wingdings" panose="05000000000000000000"/>
                </a:defRPr>
              </a:lvl3pPr>
              <a:lvl4pPr marL="1371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Roboto Regular"/>
                  <a:ea typeface="思源黑体 CN Regular" panose="020B0500000000000000" pitchFamily="34" charset="-122"/>
                  <a:cs typeface="Arial" panose="020B0604020202020204" pitchFamily="34" charset="0"/>
                  <a:sym typeface="Wingdings" panose="05000000000000000000"/>
                </a:defRPr>
              </a:lvl4pPr>
              <a:lvl5pPr marL="18288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Roboto Regular"/>
                  <a:ea typeface="思源黑体 CN Regular" panose="020B0500000000000000" pitchFamily="34" charset="-122"/>
                  <a:cs typeface="Arial" panose="020B0604020202020204" pitchFamily="34" charset="0"/>
                  <a:sym typeface="Wingdings" panose="05000000000000000000"/>
                </a:defRPr>
              </a:lvl5pPr>
              <a:lvl6pPr marL="22860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Roboto Regular"/>
                  <a:ea typeface="思源黑体 CN Regular" panose="020B0500000000000000" pitchFamily="34" charset="-122"/>
                  <a:cs typeface="Arial" panose="020B0604020202020204" pitchFamily="34" charset="0"/>
                  <a:sym typeface="Wingdings" panose="05000000000000000000"/>
                </a:defRPr>
              </a:lvl6pPr>
              <a:lvl7pPr marL="2743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Roboto Regular"/>
                  <a:ea typeface="思源黑体 CN Regular" panose="020B0500000000000000" pitchFamily="34" charset="-122"/>
                  <a:cs typeface="Arial" panose="020B0604020202020204" pitchFamily="34" charset="0"/>
                  <a:sym typeface="Wingdings" panose="05000000000000000000"/>
                </a:defRPr>
              </a:lvl7pPr>
              <a:lvl8pPr marL="3200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Roboto Regular"/>
                  <a:ea typeface="思源黑体 CN Regular" panose="020B0500000000000000" pitchFamily="34" charset="-122"/>
                  <a:cs typeface="Arial" panose="020B0604020202020204" pitchFamily="34" charset="0"/>
                  <a:sym typeface="Wingdings" panose="05000000000000000000"/>
                </a:defRPr>
              </a:lvl8pPr>
              <a:lvl9pPr marL="3657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Roboto Regular"/>
                  <a:ea typeface="思源黑体 CN Regular" panose="020B0500000000000000" pitchFamily="34" charset="-122"/>
                  <a:cs typeface="Arial" panose="020B0604020202020204" pitchFamily="34" charset="0"/>
                  <a:sym typeface="Wingdings" panose="05000000000000000000"/>
                </a:defRPr>
              </a:lvl9pPr>
            </a:lstStyle>
            <a:p>
              <a:pPr algn="ctr"/>
              <a:r>
                <a:rPr lang="zh-CN" altLang="en-US" sz="1400" b="1" dirty="0">
                  <a:solidFill>
                    <a:schemeClr val="tx1"/>
                  </a:solidFill>
                  <a:latin typeface="+mn-ea"/>
                  <a:ea typeface="+mn-ea"/>
                  <a:cs typeface="阿里巴巴普惠体" panose="00020600040101010101" pitchFamily="18" charset="-122"/>
                  <a:sym typeface="+mn-lt"/>
                </a:rPr>
                <a:t>添加关键词</a:t>
              </a:r>
            </a:p>
          </p:txBody>
        </p:sp>
        <p:sp>
          <p:nvSpPr>
            <p:cNvPr id="8" name="1-5-5">
              <a:extLst>
                <a:ext uri="{FF2B5EF4-FFF2-40B4-BE49-F238E27FC236}">
                  <a16:creationId xmlns:a16="http://schemas.microsoft.com/office/drawing/2014/main" id="{28BAE301-8479-4834-A14E-A5D2B9224317}"/>
                </a:ext>
              </a:extLst>
            </p:cNvPr>
            <p:cNvSpPr/>
            <p:nvPr/>
          </p:nvSpPr>
          <p:spPr>
            <a:xfrm>
              <a:off x="813053" y="1394751"/>
              <a:ext cx="389286" cy="389286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799" b="1" dirty="0">
                  <a:solidFill>
                    <a:prstClr val="white"/>
                  </a:solidFill>
                  <a:latin typeface="+mn-ea"/>
                  <a:cs typeface="阿里巴巴普惠体" panose="00020600040101010101" pitchFamily="18" charset="-122"/>
                  <a:sym typeface="+mn-lt"/>
                </a:rPr>
                <a:t>1</a:t>
              </a:r>
              <a:endParaRPr lang="zh-CN" altLang="en-US" sz="1799" b="1" dirty="0">
                <a:solidFill>
                  <a:prstClr val="white"/>
                </a:solidFill>
                <a:latin typeface="+mn-ea"/>
                <a:cs typeface="阿里巴巴普惠体" panose="00020600040101010101" pitchFamily="18" charset="-122"/>
                <a:sym typeface="+mn-lt"/>
              </a:endParaRPr>
            </a:p>
          </p:txBody>
        </p:sp>
      </p:grpSp>
      <p:grpSp>
        <p:nvGrpSpPr>
          <p:cNvPr id="41" name="组合 40">
            <a:extLst>
              <a:ext uri="{FF2B5EF4-FFF2-40B4-BE49-F238E27FC236}">
                <a16:creationId xmlns:a16="http://schemas.microsoft.com/office/drawing/2014/main" id="{4694C1DC-5A84-40E6-BF6E-479E9A7C5211}"/>
              </a:ext>
            </a:extLst>
          </p:cNvPr>
          <p:cNvGrpSpPr/>
          <p:nvPr/>
        </p:nvGrpSpPr>
        <p:grpSpPr>
          <a:xfrm>
            <a:off x="835344" y="2433408"/>
            <a:ext cx="2137658" cy="391069"/>
            <a:chOff x="615607" y="2539731"/>
            <a:chExt cx="2137658" cy="391069"/>
          </a:xfrm>
        </p:grpSpPr>
        <p:sp>
          <p:nvSpPr>
            <p:cNvPr id="4" name="15-1">
              <a:extLst>
                <a:ext uri="{FF2B5EF4-FFF2-40B4-BE49-F238E27FC236}">
                  <a16:creationId xmlns:a16="http://schemas.microsoft.com/office/drawing/2014/main" id="{4BBF7955-7DDC-4515-BD13-114C60DCB5FB}"/>
                </a:ext>
              </a:extLst>
            </p:cNvPr>
            <p:cNvSpPr/>
            <p:nvPr/>
          </p:nvSpPr>
          <p:spPr>
            <a:xfrm>
              <a:off x="711437" y="2548001"/>
              <a:ext cx="2041828" cy="382799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Roboto Regular"/>
                  <a:ea typeface="思源黑体 CN Regular" panose="020B0500000000000000" pitchFamily="34" charset="-122"/>
                  <a:cs typeface="Arial" panose="020B0604020202020204" pitchFamily="34" charset="0"/>
                  <a:sym typeface="Wingdings" panose="05000000000000000000"/>
                </a:defRPr>
              </a:lvl1pPr>
              <a:lvl2pPr marL="457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Roboto Regular"/>
                  <a:ea typeface="思源黑体 CN Regular" panose="020B0500000000000000" pitchFamily="34" charset="-122"/>
                  <a:cs typeface="Arial" panose="020B0604020202020204" pitchFamily="34" charset="0"/>
                  <a:sym typeface="Wingdings" panose="05000000000000000000"/>
                </a:defRPr>
              </a:lvl2pPr>
              <a:lvl3pPr marL="914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Roboto Regular"/>
                  <a:ea typeface="思源黑体 CN Regular" panose="020B0500000000000000" pitchFamily="34" charset="-122"/>
                  <a:cs typeface="Arial" panose="020B0604020202020204" pitchFamily="34" charset="0"/>
                  <a:sym typeface="Wingdings" panose="05000000000000000000"/>
                </a:defRPr>
              </a:lvl3pPr>
              <a:lvl4pPr marL="1371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Roboto Regular"/>
                  <a:ea typeface="思源黑体 CN Regular" panose="020B0500000000000000" pitchFamily="34" charset="-122"/>
                  <a:cs typeface="Arial" panose="020B0604020202020204" pitchFamily="34" charset="0"/>
                  <a:sym typeface="Wingdings" panose="05000000000000000000"/>
                </a:defRPr>
              </a:lvl4pPr>
              <a:lvl5pPr marL="18288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Roboto Regular"/>
                  <a:ea typeface="思源黑体 CN Regular" panose="020B0500000000000000" pitchFamily="34" charset="-122"/>
                  <a:cs typeface="Arial" panose="020B0604020202020204" pitchFamily="34" charset="0"/>
                  <a:sym typeface="Wingdings" panose="05000000000000000000"/>
                </a:defRPr>
              </a:lvl5pPr>
              <a:lvl6pPr marL="22860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Roboto Regular"/>
                  <a:ea typeface="思源黑体 CN Regular" panose="020B0500000000000000" pitchFamily="34" charset="-122"/>
                  <a:cs typeface="Arial" panose="020B0604020202020204" pitchFamily="34" charset="0"/>
                  <a:sym typeface="Wingdings" panose="05000000000000000000"/>
                </a:defRPr>
              </a:lvl6pPr>
              <a:lvl7pPr marL="2743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Roboto Regular"/>
                  <a:ea typeface="思源黑体 CN Regular" panose="020B0500000000000000" pitchFamily="34" charset="-122"/>
                  <a:cs typeface="Arial" panose="020B0604020202020204" pitchFamily="34" charset="0"/>
                  <a:sym typeface="Wingdings" panose="05000000000000000000"/>
                </a:defRPr>
              </a:lvl7pPr>
              <a:lvl8pPr marL="3200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Roboto Regular"/>
                  <a:ea typeface="思源黑体 CN Regular" panose="020B0500000000000000" pitchFamily="34" charset="-122"/>
                  <a:cs typeface="Arial" panose="020B0604020202020204" pitchFamily="34" charset="0"/>
                  <a:sym typeface="Wingdings" panose="05000000000000000000"/>
                </a:defRPr>
              </a:lvl8pPr>
              <a:lvl9pPr marL="3657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Roboto Regular"/>
                  <a:ea typeface="思源黑体 CN Regular" panose="020B0500000000000000" pitchFamily="34" charset="-122"/>
                  <a:cs typeface="Arial" panose="020B0604020202020204" pitchFamily="34" charset="0"/>
                  <a:sym typeface="Wingdings" panose="05000000000000000000"/>
                </a:defRPr>
              </a:lvl9pPr>
            </a:lstStyle>
            <a:p>
              <a:pPr algn="ctr"/>
              <a:r>
                <a:rPr lang="zh-CN" altLang="en-US" sz="1400" b="1" dirty="0">
                  <a:solidFill>
                    <a:schemeClr val="tx1"/>
                  </a:solidFill>
                  <a:latin typeface="+mn-ea"/>
                  <a:cs typeface="阿里巴巴普惠体" panose="00020600040101010101" pitchFamily="18" charset="-122"/>
                  <a:sym typeface="+mn-lt"/>
                </a:rPr>
                <a:t>添加关键词</a:t>
              </a:r>
            </a:p>
          </p:txBody>
        </p:sp>
        <p:sp>
          <p:nvSpPr>
            <p:cNvPr id="10" name="1-5-7">
              <a:extLst>
                <a:ext uri="{FF2B5EF4-FFF2-40B4-BE49-F238E27FC236}">
                  <a16:creationId xmlns:a16="http://schemas.microsoft.com/office/drawing/2014/main" id="{6668173B-6C37-4A92-B69F-C7A845C9CEBA}"/>
                </a:ext>
              </a:extLst>
            </p:cNvPr>
            <p:cNvSpPr/>
            <p:nvPr/>
          </p:nvSpPr>
          <p:spPr>
            <a:xfrm>
              <a:off x="615607" y="2539731"/>
              <a:ext cx="389286" cy="389286"/>
            </a:xfrm>
            <a:prstGeom prst="ellipse">
              <a:avLst/>
            </a:prstGeom>
            <a:solidFill>
              <a:schemeClr val="accent3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799" b="1" dirty="0">
                  <a:solidFill>
                    <a:prstClr val="white"/>
                  </a:solidFill>
                  <a:latin typeface="+mn-ea"/>
                  <a:sym typeface="+mn-lt"/>
                </a:rPr>
                <a:t>2</a:t>
              </a:r>
              <a:endParaRPr lang="zh-CN" altLang="en-US" sz="1799" b="1" dirty="0">
                <a:solidFill>
                  <a:prstClr val="white"/>
                </a:solidFill>
                <a:latin typeface="+mn-ea"/>
                <a:sym typeface="+mn-lt"/>
              </a:endParaRPr>
            </a:p>
          </p:txBody>
        </p:sp>
      </p:grpSp>
      <p:grpSp>
        <p:nvGrpSpPr>
          <p:cNvPr id="40" name="组合 39">
            <a:extLst>
              <a:ext uri="{FF2B5EF4-FFF2-40B4-BE49-F238E27FC236}">
                <a16:creationId xmlns:a16="http://schemas.microsoft.com/office/drawing/2014/main" id="{A2F996B6-190A-4F7D-9BD9-2D4E5F3551B0}"/>
              </a:ext>
            </a:extLst>
          </p:cNvPr>
          <p:cNvGrpSpPr/>
          <p:nvPr/>
        </p:nvGrpSpPr>
        <p:grpSpPr>
          <a:xfrm>
            <a:off x="1307261" y="3609481"/>
            <a:ext cx="2154534" cy="389286"/>
            <a:chOff x="813053" y="3559017"/>
            <a:chExt cx="2154534" cy="389286"/>
          </a:xfrm>
        </p:grpSpPr>
        <p:sp>
          <p:nvSpPr>
            <p:cNvPr id="5" name="15-2">
              <a:extLst>
                <a:ext uri="{FF2B5EF4-FFF2-40B4-BE49-F238E27FC236}">
                  <a16:creationId xmlns:a16="http://schemas.microsoft.com/office/drawing/2014/main" id="{696C8598-9D0A-4660-9179-4164091A64EE}"/>
                </a:ext>
              </a:extLst>
            </p:cNvPr>
            <p:cNvSpPr/>
            <p:nvPr/>
          </p:nvSpPr>
          <p:spPr>
            <a:xfrm>
              <a:off x="925759" y="3565504"/>
              <a:ext cx="2041828" cy="382799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Roboto Regular"/>
                  <a:ea typeface="思源黑体 CN Regular" panose="020B0500000000000000" pitchFamily="34" charset="-122"/>
                  <a:cs typeface="Arial" panose="020B0604020202020204" pitchFamily="34" charset="0"/>
                  <a:sym typeface="Wingdings" panose="05000000000000000000"/>
                </a:defRPr>
              </a:lvl1pPr>
              <a:lvl2pPr marL="457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Roboto Regular"/>
                  <a:ea typeface="思源黑体 CN Regular" panose="020B0500000000000000" pitchFamily="34" charset="-122"/>
                  <a:cs typeface="Arial" panose="020B0604020202020204" pitchFamily="34" charset="0"/>
                  <a:sym typeface="Wingdings" panose="05000000000000000000"/>
                </a:defRPr>
              </a:lvl2pPr>
              <a:lvl3pPr marL="914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Roboto Regular"/>
                  <a:ea typeface="思源黑体 CN Regular" panose="020B0500000000000000" pitchFamily="34" charset="-122"/>
                  <a:cs typeface="Arial" panose="020B0604020202020204" pitchFamily="34" charset="0"/>
                  <a:sym typeface="Wingdings" panose="05000000000000000000"/>
                </a:defRPr>
              </a:lvl3pPr>
              <a:lvl4pPr marL="1371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Roboto Regular"/>
                  <a:ea typeface="思源黑体 CN Regular" panose="020B0500000000000000" pitchFamily="34" charset="-122"/>
                  <a:cs typeface="Arial" panose="020B0604020202020204" pitchFamily="34" charset="0"/>
                  <a:sym typeface="Wingdings" panose="05000000000000000000"/>
                </a:defRPr>
              </a:lvl4pPr>
              <a:lvl5pPr marL="18288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Roboto Regular"/>
                  <a:ea typeface="思源黑体 CN Regular" panose="020B0500000000000000" pitchFamily="34" charset="-122"/>
                  <a:cs typeface="Arial" panose="020B0604020202020204" pitchFamily="34" charset="0"/>
                  <a:sym typeface="Wingdings" panose="05000000000000000000"/>
                </a:defRPr>
              </a:lvl5pPr>
              <a:lvl6pPr marL="22860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Roboto Regular"/>
                  <a:ea typeface="思源黑体 CN Regular" panose="020B0500000000000000" pitchFamily="34" charset="-122"/>
                  <a:cs typeface="Arial" panose="020B0604020202020204" pitchFamily="34" charset="0"/>
                  <a:sym typeface="Wingdings" panose="05000000000000000000"/>
                </a:defRPr>
              </a:lvl6pPr>
              <a:lvl7pPr marL="2743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Roboto Regular"/>
                  <a:ea typeface="思源黑体 CN Regular" panose="020B0500000000000000" pitchFamily="34" charset="-122"/>
                  <a:cs typeface="Arial" panose="020B0604020202020204" pitchFamily="34" charset="0"/>
                  <a:sym typeface="Wingdings" panose="05000000000000000000"/>
                </a:defRPr>
              </a:lvl7pPr>
              <a:lvl8pPr marL="3200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Roboto Regular"/>
                  <a:ea typeface="思源黑体 CN Regular" panose="020B0500000000000000" pitchFamily="34" charset="-122"/>
                  <a:cs typeface="Arial" panose="020B0604020202020204" pitchFamily="34" charset="0"/>
                  <a:sym typeface="Wingdings" panose="05000000000000000000"/>
                </a:defRPr>
              </a:lvl8pPr>
              <a:lvl9pPr marL="3657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Roboto Regular"/>
                  <a:ea typeface="思源黑体 CN Regular" panose="020B0500000000000000" pitchFamily="34" charset="-122"/>
                  <a:cs typeface="Arial" panose="020B0604020202020204" pitchFamily="34" charset="0"/>
                  <a:sym typeface="Wingdings" panose="05000000000000000000"/>
                </a:defRPr>
              </a:lvl9pPr>
            </a:lstStyle>
            <a:p>
              <a:pPr algn="ctr"/>
              <a:r>
                <a:rPr lang="zh-CN" altLang="en-US" sz="1400" b="1" dirty="0">
                  <a:solidFill>
                    <a:schemeClr val="tx1"/>
                  </a:solidFill>
                  <a:latin typeface="+mn-ea"/>
                  <a:cs typeface="阿里巴巴普惠体" panose="00020600040101010101" pitchFamily="18" charset="-122"/>
                  <a:sym typeface="+mn-lt"/>
                </a:rPr>
                <a:t>添加关键词</a:t>
              </a:r>
            </a:p>
          </p:txBody>
        </p:sp>
        <p:sp>
          <p:nvSpPr>
            <p:cNvPr id="12" name="1-5-9">
              <a:extLst>
                <a:ext uri="{FF2B5EF4-FFF2-40B4-BE49-F238E27FC236}">
                  <a16:creationId xmlns:a16="http://schemas.microsoft.com/office/drawing/2014/main" id="{DD9F2CB3-D67B-44BB-828D-3630E8192C6C}"/>
                </a:ext>
              </a:extLst>
            </p:cNvPr>
            <p:cNvSpPr/>
            <p:nvPr/>
          </p:nvSpPr>
          <p:spPr>
            <a:xfrm>
              <a:off x="813053" y="3559017"/>
              <a:ext cx="389286" cy="389286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799" b="1" dirty="0">
                  <a:solidFill>
                    <a:prstClr val="white"/>
                  </a:solidFill>
                  <a:latin typeface="+mn-ea"/>
                  <a:sym typeface="+mn-lt"/>
                </a:rPr>
                <a:t>3</a:t>
              </a:r>
              <a:endParaRPr lang="zh-CN" altLang="en-US" sz="1799" b="1" dirty="0">
                <a:solidFill>
                  <a:prstClr val="white"/>
                </a:solidFill>
                <a:latin typeface="+mn-ea"/>
                <a:sym typeface="+mn-lt"/>
              </a:endParaRPr>
            </a:p>
          </p:txBody>
        </p:sp>
      </p:grpSp>
      <p:grpSp>
        <p:nvGrpSpPr>
          <p:cNvPr id="28" name="组合 27">
            <a:extLst>
              <a:ext uri="{FF2B5EF4-FFF2-40B4-BE49-F238E27FC236}">
                <a16:creationId xmlns:a16="http://schemas.microsoft.com/office/drawing/2014/main" id="{1972020C-09F8-44F0-9284-0F1FC5B8BC25}"/>
              </a:ext>
            </a:extLst>
          </p:cNvPr>
          <p:cNvGrpSpPr/>
          <p:nvPr/>
        </p:nvGrpSpPr>
        <p:grpSpPr>
          <a:xfrm>
            <a:off x="5764006" y="1188327"/>
            <a:ext cx="2182949" cy="389286"/>
            <a:chOff x="5787153" y="1394751"/>
            <a:chExt cx="2182949" cy="389286"/>
          </a:xfrm>
        </p:grpSpPr>
        <p:sp>
          <p:nvSpPr>
            <p:cNvPr id="21" name="1-6-3">
              <a:extLst>
                <a:ext uri="{FF2B5EF4-FFF2-40B4-BE49-F238E27FC236}">
                  <a16:creationId xmlns:a16="http://schemas.microsoft.com/office/drawing/2014/main" id="{FDA67244-7E89-4FAB-A275-FF0B76AE6A87}"/>
                </a:ext>
              </a:extLst>
            </p:cNvPr>
            <p:cNvSpPr/>
            <p:nvPr/>
          </p:nvSpPr>
          <p:spPr>
            <a:xfrm flipH="1">
              <a:off x="5787153" y="1399562"/>
              <a:ext cx="2041829" cy="382799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Roboto Regular"/>
                  <a:ea typeface="思源黑体 CN Regular" panose="020B0500000000000000" pitchFamily="34" charset="-122"/>
                  <a:cs typeface="Arial" panose="020B0604020202020204" pitchFamily="34" charset="0"/>
                  <a:sym typeface="Wingdings" panose="05000000000000000000"/>
                </a:defRPr>
              </a:lvl1pPr>
              <a:lvl2pPr marL="457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Roboto Regular"/>
                  <a:ea typeface="思源黑体 CN Regular" panose="020B0500000000000000" pitchFamily="34" charset="-122"/>
                  <a:cs typeface="Arial" panose="020B0604020202020204" pitchFamily="34" charset="0"/>
                  <a:sym typeface="Wingdings" panose="05000000000000000000"/>
                </a:defRPr>
              </a:lvl2pPr>
              <a:lvl3pPr marL="914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Roboto Regular"/>
                  <a:ea typeface="思源黑体 CN Regular" panose="020B0500000000000000" pitchFamily="34" charset="-122"/>
                  <a:cs typeface="Arial" panose="020B0604020202020204" pitchFamily="34" charset="0"/>
                  <a:sym typeface="Wingdings" panose="05000000000000000000"/>
                </a:defRPr>
              </a:lvl3pPr>
              <a:lvl4pPr marL="1371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Roboto Regular"/>
                  <a:ea typeface="思源黑体 CN Regular" panose="020B0500000000000000" pitchFamily="34" charset="-122"/>
                  <a:cs typeface="Arial" panose="020B0604020202020204" pitchFamily="34" charset="0"/>
                  <a:sym typeface="Wingdings" panose="05000000000000000000"/>
                </a:defRPr>
              </a:lvl4pPr>
              <a:lvl5pPr marL="18288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Roboto Regular"/>
                  <a:ea typeface="思源黑体 CN Regular" panose="020B0500000000000000" pitchFamily="34" charset="-122"/>
                  <a:cs typeface="Arial" panose="020B0604020202020204" pitchFamily="34" charset="0"/>
                  <a:sym typeface="Wingdings" panose="05000000000000000000"/>
                </a:defRPr>
              </a:lvl5pPr>
              <a:lvl6pPr marL="22860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Roboto Regular"/>
                  <a:ea typeface="思源黑体 CN Regular" panose="020B0500000000000000" pitchFamily="34" charset="-122"/>
                  <a:cs typeface="Arial" panose="020B0604020202020204" pitchFamily="34" charset="0"/>
                  <a:sym typeface="Wingdings" panose="05000000000000000000"/>
                </a:defRPr>
              </a:lvl6pPr>
              <a:lvl7pPr marL="2743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Roboto Regular"/>
                  <a:ea typeface="思源黑体 CN Regular" panose="020B0500000000000000" pitchFamily="34" charset="-122"/>
                  <a:cs typeface="Arial" panose="020B0604020202020204" pitchFamily="34" charset="0"/>
                  <a:sym typeface="Wingdings" panose="05000000000000000000"/>
                </a:defRPr>
              </a:lvl7pPr>
              <a:lvl8pPr marL="3200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Roboto Regular"/>
                  <a:ea typeface="思源黑体 CN Regular" panose="020B0500000000000000" pitchFamily="34" charset="-122"/>
                  <a:cs typeface="Arial" panose="020B0604020202020204" pitchFamily="34" charset="0"/>
                  <a:sym typeface="Wingdings" panose="05000000000000000000"/>
                </a:defRPr>
              </a:lvl8pPr>
              <a:lvl9pPr marL="3657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Roboto Regular"/>
                  <a:ea typeface="思源黑体 CN Regular" panose="020B0500000000000000" pitchFamily="34" charset="-122"/>
                  <a:cs typeface="Arial" panose="020B0604020202020204" pitchFamily="34" charset="0"/>
                  <a:sym typeface="Wingdings" panose="05000000000000000000"/>
                </a:defRPr>
              </a:lvl9pPr>
            </a:lstStyle>
            <a:p>
              <a:pPr algn="ctr"/>
              <a:r>
                <a:rPr lang="zh-CN" altLang="en-US" sz="1400" b="1" dirty="0">
                  <a:solidFill>
                    <a:schemeClr val="tx1"/>
                  </a:solidFill>
                  <a:latin typeface="+mn-ea"/>
                  <a:cs typeface="阿里巴巴普惠体" panose="00020600040101010101" pitchFamily="18" charset="-122"/>
                  <a:sym typeface="+mn-lt"/>
                </a:rPr>
                <a:t>添加关键词</a:t>
              </a:r>
            </a:p>
          </p:txBody>
        </p:sp>
        <p:sp>
          <p:nvSpPr>
            <p:cNvPr id="23" name="1-6-5">
              <a:extLst>
                <a:ext uri="{FF2B5EF4-FFF2-40B4-BE49-F238E27FC236}">
                  <a16:creationId xmlns:a16="http://schemas.microsoft.com/office/drawing/2014/main" id="{0D59E1F9-57B5-4296-A445-919CE87EAB70}"/>
                </a:ext>
              </a:extLst>
            </p:cNvPr>
            <p:cNvSpPr/>
            <p:nvPr/>
          </p:nvSpPr>
          <p:spPr>
            <a:xfrm>
              <a:off x="7580816" y="1394751"/>
              <a:ext cx="389286" cy="389286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799" b="1">
                  <a:solidFill>
                    <a:prstClr val="white"/>
                  </a:solidFill>
                  <a:latin typeface="+mn-ea"/>
                  <a:sym typeface="+mn-lt"/>
                </a:rPr>
                <a:t>4</a:t>
              </a:r>
              <a:endParaRPr lang="zh-CN" altLang="en-US" sz="1799" b="1" dirty="0">
                <a:solidFill>
                  <a:prstClr val="white"/>
                </a:solidFill>
                <a:latin typeface="+mn-ea"/>
                <a:sym typeface="+mn-lt"/>
              </a:endParaRPr>
            </a:p>
          </p:txBody>
        </p:sp>
      </p:grpSp>
      <p:grpSp>
        <p:nvGrpSpPr>
          <p:cNvPr id="42" name="组合 41">
            <a:extLst>
              <a:ext uri="{FF2B5EF4-FFF2-40B4-BE49-F238E27FC236}">
                <a16:creationId xmlns:a16="http://schemas.microsoft.com/office/drawing/2014/main" id="{31BE46E7-56D2-4F17-AC29-6FDE98697747}"/>
              </a:ext>
            </a:extLst>
          </p:cNvPr>
          <p:cNvGrpSpPr/>
          <p:nvPr/>
        </p:nvGrpSpPr>
        <p:grpSpPr>
          <a:xfrm>
            <a:off x="6221212" y="2433408"/>
            <a:ext cx="2169244" cy="391069"/>
            <a:chOff x="6001475" y="2539731"/>
            <a:chExt cx="2169244" cy="391069"/>
          </a:xfrm>
        </p:grpSpPr>
        <p:sp>
          <p:nvSpPr>
            <p:cNvPr id="14" name="1-6-1">
              <a:extLst>
                <a:ext uri="{FF2B5EF4-FFF2-40B4-BE49-F238E27FC236}">
                  <a16:creationId xmlns:a16="http://schemas.microsoft.com/office/drawing/2014/main" id="{1AB5BE08-F30E-469E-90C8-ECB639E7D84F}"/>
                </a:ext>
              </a:extLst>
            </p:cNvPr>
            <p:cNvSpPr/>
            <p:nvPr/>
          </p:nvSpPr>
          <p:spPr>
            <a:xfrm flipH="1">
              <a:off x="6001475" y="2548001"/>
              <a:ext cx="2041828" cy="382799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Roboto Regular"/>
                  <a:ea typeface="思源黑体 CN Regular" panose="020B0500000000000000" pitchFamily="34" charset="-122"/>
                  <a:cs typeface="Arial" panose="020B0604020202020204" pitchFamily="34" charset="0"/>
                  <a:sym typeface="Wingdings" panose="05000000000000000000"/>
                </a:defRPr>
              </a:lvl1pPr>
              <a:lvl2pPr marL="457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Roboto Regular"/>
                  <a:ea typeface="思源黑体 CN Regular" panose="020B0500000000000000" pitchFamily="34" charset="-122"/>
                  <a:cs typeface="Arial" panose="020B0604020202020204" pitchFamily="34" charset="0"/>
                  <a:sym typeface="Wingdings" panose="05000000000000000000"/>
                </a:defRPr>
              </a:lvl2pPr>
              <a:lvl3pPr marL="914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Roboto Regular"/>
                  <a:ea typeface="思源黑体 CN Regular" panose="020B0500000000000000" pitchFamily="34" charset="-122"/>
                  <a:cs typeface="Arial" panose="020B0604020202020204" pitchFamily="34" charset="0"/>
                  <a:sym typeface="Wingdings" panose="05000000000000000000"/>
                </a:defRPr>
              </a:lvl3pPr>
              <a:lvl4pPr marL="1371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Roboto Regular"/>
                  <a:ea typeface="思源黑体 CN Regular" panose="020B0500000000000000" pitchFamily="34" charset="-122"/>
                  <a:cs typeface="Arial" panose="020B0604020202020204" pitchFamily="34" charset="0"/>
                  <a:sym typeface="Wingdings" panose="05000000000000000000"/>
                </a:defRPr>
              </a:lvl4pPr>
              <a:lvl5pPr marL="18288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Roboto Regular"/>
                  <a:ea typeface="思源黑体 CN Regular" panose="020B0500000000000000" pitchFamily="34" charset="-122"/>
                  <a:cs typeface="Arial" panose="020B0604020202020204" pitchFamily="34" charset="0"/>
                  <a:sym typeface="Wingdings" panose="05000000000000000000"/>
                </a:defRPr>
              </a:lvl5pPr>
              <a:lvl6pPr marL="22860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Roboto Regular"/>
                  <a:ea typeface="思源黑体 CN Regular" panose="020B0500000000000000" pitchFamily="34" charset="-122"/>
                  <a:cs typeface="Arial" panose="020B0604020202020204" pitchFamily="34" charset="0"/>
                  <a:sym typeface="Wingdings" panose="05000000000000000000"/>
                </a:defRPr>
              </a:lvl6pPr>
              <a:lvl7pPr marL="2743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Roboto Regular"/>
                  <a:ea typeface="思源黑体 CN Regular" panose="020B0500000000000000" pitchFamily="34" charset="-122"/>
                  <a:cs typeface="Arial" panose="020B0604020202020204" pitchFamily="34" charset="0"/>
                  <a:sym typeface="Wingdings" panose="05000000000000000000"/>
                </a:defRPr>
              </a:lvl7pPr>
              <a:lvl8pPr marL="3200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Roboto Regular"/>
                  <a:ea typeface="思源黑体 CN Regular" panose="020B0500000000000000" pitchFamily="34" charset="-122"/>
                  <a:cs typeface="Arial" panose="020B0604020202020204" pitchFamily="34" charset="0"/>
                  <a:sym typeface="Wingdings" panose="05000000000000000000"/>
                </a:defRPr>
              </a:lvl8pPr>
              <a:lvl9pPr marL="3657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Roboto Regular"/>
                  <a:ea typeface="思源黑体 CN Regular" panose="020B0500000000000000" pitchFamily="34" charset="-122"/>
                  <a:cs typeface="Arial" panose="020B0604020202020204" pitchFamily="34" charset="0"/>
                  <a:sym typeface="Wingdings" panose="05000000000000000000"/>
                </a:defRPr>
              </a:lvl9pPr>
            </a:lstStyle>
            <a:p>
              <a:pPr algn="ctr"/>
              <a:r>
                <a:rPr lang="zh-CN" altLang="en-US" sz="1400" b="1" dirty="0">
                  <a:solidFill>
                    <a:schemeClr val="tx1"/>
                  </a:solidFill>
                  <a:latin typeface="+mn-ea"/>
                  <a:cs typeface="阿里巴巴普惠体" panose="00020600040101010101" pitchFamily="18" charset="-122"/>
                  <a:sym typeface="+mn-lt"/>
                </a:rPr>
                <a:t>添加关键词</a:t>
              </a:r>
            </a:p>
          </p:txBody>
        </p:sp>
        <p:sp>
          <p:nvSpPr>
            <p:cNvPr id="18" name="16-7">
              <a:extLst>
                <a:ext uri="{FF2B5EF4-FFF2-40B4-BE49-F238E27FC236}">
                  <a16:creationId xmlns:a16="http://schemas.microsoft.com/office/drawing/2014/main" id="{C2B7FDA6-722C-48A0-B4E7-5D87E81EC11F}"/>
                </a:ext>
              </a:extLst>
            </p:cNvPr>
            <p:cNvSpPr/>
            <p:nvPr/>
          </p:nvSpPr>
          <p:spPr>
            <a:xfrm>
              <a:off x="7781433" y="2539731"/>
              <a:ext cx="389286" cy="389286"/>
            </a:xfrm>
            <a:prstGeom prst="ellipse">
              <a:avLst/>
            </a:prstGeom>
            <a:solidFill>
              <a:schemeClr val="accent3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799" b="1" dirty="0">
                  <a:solidFill>
                    <a:prstClr val="white"/>
                  </a:solidFill>
                  <a:latin typeface="+mn-ea"/>
                  <a:sym typeface="+mn-lt"/>
                </a:rPr>
                <a:t>5</a:t>
              </a:r>
              <a:endParaRPr lang="zh-CN" altLang="en-US" sz="1799" b="1" dirty="0">
                <a:solidFill>
                  <a:prstClr val="white"/>
                </a:solidFill>
                <a:latin typeface="+mn-ea"/>
                <a:sym typeface="+mn-lt"/>
              </a:endParaRPr>
            </a:p>
          </p:txBody>
        </p:sp>
      </p:grpSp>
      <p:grpSp>
        <p:nvGrpSpPr>
          <p:cNvPr id="43" name="组合 42">
            <a:extLst>
              <a:ext uri="{FF2B5EF4-FFF2-40B4-BE49-F238E27FC236}">
                <a16:creationId xmlns:a16="http://schemas.microsoft.com/office/drawing/2014/main" id="{D40DAEDF-0367-40B0-A266-E7F52F5F01E4}"/>
              </a:ext>
            </a:extLst>
          </p:cNvPr>
          <p:cNvGrpSpPr/>
          <p:nvPr/>
        </p:nvGrpSpPr>
        <p:grpSpPr>
          <a:xfrm>
            <a:off x="5764005" y="3609481"/>
            <a:ext cx="2182949" cy="389286"/>
            <a:chOff x="5787153" y="3559017"/>
            <a:chExt cx="2182949" cy="389286"/>
          </a:xfrm>
        </p:grpSpPr>
        <p:sp>
          <p:nvSpPr>
            <p:cNvPr id="15" name="1-6-2">
              <a:extLst>
                <a:ext uri="{FF2B5EF4-FFF2-40B4-BE49-F238E27FC236}">
                  <a16:creationId xmlns:a16="http://schemas.microsoft.com/office/drawing/2014/main" id="{A0DF156E-476F-42B8-9B9B-ABF76569C9F5}"/>
                </a:ext>
              </a:extLst>
            </p:cNvPr>
            <p:cNvSpPr/>
            <p:nvPr/>
          </p:nvSpPr>
          <p:spPr>
            <a:xfrm flipH="1">
              <a:off x="5787153" y="3565504"/>
              <a:ext cx="2041828" cy="382799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Roboto Regular"/>
                  <a:ea typeface="思源黑体 CN Regular" panose="020B0500000000000000" pitchFamily="34" charset="-122"/>
                  <a:cs typeface="Arial" panose="020B0604020202020204" pitchFamily="34" charset="0"/>
                  <a:sym typeface="Wingdings" panose="05000000000000000000"/>
                </a:defRPr>
              </a:lvl1pPr>
              <a:lvl2pPr marL="457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Roboto Regular"/>
                  <a:ea typeface="思源黑体 CN Regular" panose="020B0500000000000000" pitchFamily="34" charset="-122"/>
                  <a:cs typeface="Arial" panose="020B0604020202020204" pitchFamily="34" charset="0"/>
                  <a:sym typeface="Wingdings" panose="05000000000000000000"/>
                </a:defRPr>
              </a:lvl2pPr>
              <a:lvl3pPr marL="914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Roboto Regular"/>
                  <a:ea typeface="思源黑体 CN Regular" panose="020B0500000000000000" pitchFamily="34" charset="-122"/>
                  <a:cs typeface="Arial" panose="020B0604020202020204" pitchFamily="34" charset="0"/>
                  <a:sym typeface="Wingdings" panose="05000000000000000000"/>
                </a:defRPr>
              </a:lvl3pPr>
              <a:lvl4pPr marL="1371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Roboto Regular"/>
                  <a:ea typeface="思源黑体 CN Regular" panose="020B0500000000000000" pitchFamily="34" charset="-122"/>
                  <a:cs typeface="Arial" panose="020B0604020202020204" pitchFamily="34" charset="0"/>
                  <a:sym typeface="Wingdings" panose="05000000000000000000"/>
                </a:defRPr>
              </a:lvl4pPr>
              <a:lvl5pPr marL="18288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Roboto Regular"/>
                  <a:ea typeface="思源黑体 CN Regular" panose="020B0500000000000000" pitchFamily="34" charset="-122"/>
                  <a:cs typeface="Arial" panose="020B0604020202020204" pitchFamily="34" charset="0"/>
                  <a:sym typeface="Wingdings" panose="05000000000000000000"/>
                </a:defRPr>
              </a:lvl5pPr>
              <a:lvl6pPr marL="22860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Roboto Regular"/>
                  <a:ea typeface="思源黑体 CN Regular" panose="020B0500000000000000" pitchFamily="34" charset="-122"/>
                  <a:cs typeface="Arial" panose="020B0604020202020204" pitchFamily="34" charset="0"/>
                  <a:sym typeface="Wingdings" panose="05000000000000000000"/>
                </a:defRPr>
              </a:lvl6pPr>
              <a:lvl7pPr marL="27432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Roboto Regular"/>
                  <a:ea typeface="思源黑体 CN Regular" panose="020B0500000000000000" pitchFamily="34" charset="-122"/>
                  <a:cs typeface="Arial" panose="020B0604020202020204" pitchFamily="34" charset="0"/>
                  <a:sym typeface="Wingdings" panose="05000000000000000000"/>
                </a:defRPr>
              </a:lvl7pPr>
              <a:lvl8pPr marL="32004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Roboto Regular"/>
                  <a:ea typeface="思源黑体 CN Regular" panose="020B0500000000000000" pitchFamily="34" charset="-122"/>
                  <a:cs typeface="Arial" panose="020B0604020202020204" pitchFamily="34" charset="0"/>
                  <a:sym typeface="Wingdings" panose="05000000000000000000"/>
                </a:defRPr>
              </a:lvl8pPr>
              <a:lvl9pPr marL="365760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sz="1800" b="0" i="0" u="none" strike="noStrike" kern="1200" cap="none" spc="0" normalizeH="0" baseline="0" noProof="0">
                  <a:solidFill>
                    <a:schemeClr val="lt1"/>
                  </a:solidFill>
                  <a:uLnTx/>
                  <a:uFillTx/>
                  <a:latin typeface="Roboto Regular"/>
                  <a:ea typeface="思源黑体 CN Regular" panose="020B0500000000000000" pitchFamily="34" charset="-122"/>
                  <a:cs typeface="Arial" panose="020B0604020202020204" pitchFamily="34" charset="0"/>
                  <a:sym typeface="Wingdings" panose="05000000000000000000"/>
                </a:defRPr>
              </a:lvl9pPr>
            </a:lstStyle>
            <a:p>
              <a:pPr algn="ctr"/>
              <a:r>
                <a:rPr lang="zh-CN" altLang="en-US" sz="1400" b="1" dirty="0">
                  <a:solidFill>
                    <a:schemeClr val="tx1"/>
                  </a:solidFill>
                  <a:latin typeface="+mn-ea"/>
                  <a:cs typeface="阿里巴巴普惠体" panose="00020600040101010101" pitchFamily="18" charset="-122"/>
                  <a:sym typeface="+mn-lt"/>
                </a:rPr>
                <a:t>添加关键词</a:t>
              </a:r>
            </a:p>
          </p:txBody>
        </p:sp>
        <p:sp>
          <p:nvSpPr>
            <p:cNvPr id="20" name="1-6-9">
              <a:extLst>
                <a:ext uri="{FF2B5EF4-FFF2-40B4-BE49-F238E27FC236}">
                  <a16:creationId xmlns:a16="http://schemas.microsoft.com/office/drawing/2014/main" id="{5B169C16-9B98-4068-A555-5C0C46362FD1}"/>
                </a:ext>
              </a:extLst>
            </p:cNvPr>
            <p:cNvSpPr/>
            <p:nvPr/>
          </p:nvSpPr>
          <p:spPr>
            <a:xfrm>
              <a:off x="7580816" y="3559017"/>
              <a:ext cx="389286" cy="389286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799" b="1" dirty="0">
                  <a:solidFill>
                    <a:prstClr val="white"/>
                  </a:solidFill>
                  <a:latin typeface="+mn-ea"/>
                  <a:sym typeface="+mn-lt"/>
                </a:rPr>
                <a:t>6</a:t>
              </a:r>
              <a:endParaRPr lang="zh-CN" altLang="en-US" sz="1799" b="1" dirty="0">
                <a:solidFill>
                  <a:prstClr val="white"/>
                </a:solidFill>
                <a:latin typeface="+mn-ea"/>
                <a:sym typeface="+mn-lt"/>
              </a:endParaRPr>
            </a:p>
          </p:txBody>
        </p:sp>
      </p:grpSp>
      <p:grpSp>
        <p:nvGrpSpPr>
          <p:cNvPr id="25" name="-8">
            <a:extLst>
              <a:ext uri="{FF2B5EF4-FFF2-40B4-BE49-F238E27FC236}">
                <a16:creationId xmlns:a16="http://schemas.microsoft.com/office/drawing/2014/main" id="{672DB4A4-56A4-4628-AD30-905B718F6709}"/>
              </a:ext>
            </a:extLst>
          </p:cNvPr>
          <p:cNvGrpSpPr/>
          <p:nvPr/>
        </p:nvGrpSpPr>
        <p:grpSpPr>
          <a:xfrm>
            <a:off x="3461796" y="1682887"/>
            <a:ext cx="2302210" cy="2302208"/>
            <a:chOff x="4770123" y="2117963"/>
            <a:chExt cx="2651758" cy="2651756"/>
          </a:xfrm>
        </p:grpSpPr>
        <p:sp>
          <p:nvSpPr>
            <p:cNvPr id="29" name="1-8-3">
              <a:extLst>
                <a:ext uri="{FF2B5EF4-FFF2-40B4-BE49-F238E27FC236}">
                  <a16:creationId xmlns:a16="http://schemas.microsoft.com/office/drawing/2014/main" id="{E1F81327-CDBF-4570-BDC0-B6CF44D4434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70123" y="2117963"/>
              <a:ext cx="2651758" cy="2651756"/>
            </a:xfrm>
            <a:prstGeom prst="ellipse">
              <a:avLst/>
            </a:prstGeom>
            <a:noFill/>
            <a:ln w="6350">
              <a:gradFill>
                <a:gsLst>
                  <a:gs pos="0">
                    <a:schemeClr val="accent5"/>
                  </a:gs>
                  <a:gs pos="55000">
                    <a:schemeClr val="accent5">
                      <a:alpha val="0"/>
                    </a:schemeClr>
                  </a:gs>
                  <a:gs pos="45000">
                    <a:schemeClr val="accent5">
                      <a:alpha val="0"/>
                    </a:schemeClr>
                  </a:gs>
                  <a:gs pos="100000">
                    <a:schemeClr val="accent5"/>
                  </a:gs>
                </a:gsLst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35" tIns="45718" rIns="91435" bIns="45718" numCol="1" spcCol="0" rtlCol="0" fromWordArt="0" anchor="ctr" anchorCtr="0" forceAA="0" compatLnSpc="1">
              <a:noAutofit/>
            </a:bodyPr>
            <a:lstStyle/>
            <a:p>
              <a:pPr algn="ctr" defTabSz="914277">
                <a:defRPr/>
              </a:pPr>
              <a:endParaRPr lang="zh-CN" altLang="en-US" sz="1799" b="1" dirty="0">
                <a:solidFill>
                  <a:prstClr val="white"/>
                </a:solidFill>
                <a:latin typeface="+mn-ea"/>
                <a:cs typeface="阿里巴巴普惠体" panose="00020600040101010101" pitchFamily="18" charset="-122"/>
                <a:sym typeface="+mn-lt"/>
              </a:endParaRPr>
            </a:p>
          </p:txBody>
        </p:sp>
        <p:sp>
          <p:nvSpPr>
            <p:cNvPr id="30" name="1-8-4">
              <a:extLst>
                <a:ext uri="{FF2B5EF4-FFF2-40B4-BE49-F238E27FC236}">
                  <a16:creationId xmlns:a16="http://schemas.microsoft.com/office/drawing/2014/main" id="{4852FDD2-914D-43C1-BE6E-97095E020AE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44112" y="2291951"/>
              <a:ext cx="2303779" cy="2303779"/>
            </a:xfrm>
            <a:prstGeom prst="ellipse">
              <a:avLst/>
            </a:prstGeom>
            <a:noFill/>
            <a:ln w="6350">
              <a:gradFill>
                <a:gsLst>
                  <a:gs pos="0">
                    <a:schemeClr val="accent2"/>
                  </a:gs>
                  <a:gs pos="55000">
                    <a:schemeClr val="accent2">
                      <a:alpha val="0"/>
                    </a:schemeClr>
                  </a:gs>
                  <a:gs pos="45000">
                    <a:schemeClr val="accent2">
                      <a:alpha val="0"/>
                    </a:schemeClr>
                  </a:gs>
                  <a:gs pos="100000">
                    <a:schemeClr val="accent2"/>
                  </a:gs>
                </a:gsLst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35" tIns="45718" rIns="91435" bIns="45718" numCol="1" spcCol="0" rtlCol="0" fromWordArt="0" anchor="ctr" anchorCtr="0" forceAA="0" compatLnSpc="1">
              <a:noAutofit/>
            </a:bodyPr>
            <a:lstStyle/>
            <a:p>
              <a:pPr algn="ctr" defTabSz="914277">
                <a:defRPr/>
              </a:pPr>
              <a:endParaRPr lang="zh-CN" altLang="en-US" sz="1799" b="1" dirty="0">
                <a:solidFill>
                  <a:prstClr val="white"/>
                </a:solidFill>
                <a:latin typeface="+mn-ea"/>
                <a:cs typeface="阿里巴巴普惠体" panose="00020600040101010101" pitchFamily="18" charset="-122"/>
                <a:sym typeface="+mn-lt"/>
              </a:endParaRPr>
            </a:p>
          </p:txBody>
        </p:sp>
        <p:sp>
          <p:nvSpPr>
            <p:cNvPr id="31" name="1-8-5">
              <a:extLst>
                <a:ext uri="{FF2B5EF4-FFF2-40B4-BE49-F238E27FC236}">
                  <a16:creationId xmlns:a16="http://schemas.microsoft.com/office/drawing/2014/main" id="{A0C7DAAE-9BB2-4993-B7F5-09B9A877C52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26169" y="2676720"/>
              <a:ext cx="1534240" cy="153424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 defTabSz="914277">
                <a:defRPr/>
              </a:pPr>
              <a:r>
                <a:rPr lang="zh-CN" altLang="en-US" sz="1800" b="1" dirty="0">
                  <a:latin typeface="+mn-ea"/>
                </a:rPr>
                <a:t>添加</a:t>
              </a:r>
              <a:br>
                <a:rPr lang="en-US" altLang="zh-CN" sz="1800" b="1" dirty="0">
                  <a:latin typeface="+mn-ea"/>
                </a:rPr>
              </a:br>
              <a:r>
                <a:rPr lang="zh-CN" altLang="en-US" sz="1800" b="1" dirty="0">
                  <a:latin typeface="+mn-ea"/>
                </a:rPr>
                <a:t>标题内容</a:t>
              </a:r>
            </a:p>
          </p:txBody>
        </p:sp>
        <p:sp>
          <p:nvSpPr>
            <p:cNvPr id="32" name="1-6">
              <a:extLst>
                <a:ext uri="{FF2B5EF4-FFF2-40B4-BE49-F238E27FC236}">
                  <a16:creationId xmlns:a16="http://schemas.microsoft.com/office/drawing/2014/main" id="{76A832A7-A68A-4F5B-AFC3-0ACE19162F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159338" y="2507177"/>
              <a:ext cx="1873329" cy="1873329"/>
            </a:xfrm>
            <a:prstGeom prst="ellipse">
              <a:avLst/>
            </a:prstGeom>
            <a:noFill/>
            <a:ln w="15875" cap="flat" cmpd="sng" algn="ctr">
              <a:gradFill flip="none" rotWithShape="1">
                <a:gsLst>
                  <a:gs pos="0">
                    <a:schemeClr val="accent1"/>
                  </a:gs>
                  <a:gs pos="55000">
                    <a:schemeClr val="accent1">
                      <a:alpha val="0"/>
                    </a:schemeClr>
                  </a:gs>
                  <a:gs pos="45000">
                    <a:schemeClr val="accent1">
                      <a:alpha val="0"/>
                    </a:schemeClr>
                  </a:gs>
                  <a:gs pos="100000">
                    <a:schemeClr val="accent1"/>
                  </a:gs>
                </a:gsLst>
                <a:lin ang="13500000" scaled="1"/>
                <a:tileRect/>
              </a:gra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algn="ctr" defTabSz="457139">
                <a:defRPr/>
              </a:pPr>
              <a:endParaRPr lang="zh-CN" altLang="en-US" sz="1799" b="1" kern="0" dirty="0">
                <a:solidFill>
                  <a:prstClr val="white"/>
                </a:solidFill>
                <a:latin typeface="+mn-ea"/>
                <a:cs typeface="阿里巴巴普惠体" panose="00020600040101010101" pitchFamily="18" charset="-122"/>
                <a:sym typeface="+mn-lt"/>
              </a:endParaRPr>
            </a:p>
          </p:txBody>
        </p:sp>
      </p:grpSp>
      <p:sp>
        <p:nvSpPr>
          <p:cNvPr id="33" name="textcount">
            <a:extLst>
              <a:ext uri="{FF2B5EF4-FFF2-40B4-BE49-F238E27FC236}">
                <a16:creationId xmlns:a16="http://schemas.microsoft.com/office/drawing/2014/main" id="{173824FB-9244-4F73-8634-D84FA0F4EF05}"/>
              </a:ext>
            </a:extLst>
          </p:cNvPr>
          <p:cNvSpPr txBox="1"/>
          <p:nvPr/>
        </p:nvSpPr>
        <p:spPr>
          <a:xfrm>
            <a:off x="1550969" y="1569196"/>
            <a:ext cx="1779823" cy="516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spcAft>
                <a:spcPct val="0"/>
              </a:spcAft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defRPr>
            </a:lvl1pPr>
          </a:lstStyle>
          <a:p>
            <a:pPr>
              <a:lnSpc>
                <a:spcPct val="120000"/>
              </a:lnSpc>
            </a:pPr>
            <a:r>
              <a:rPr lang="zh-CN" altLang="en-US" dirty="0">
                <a:solidFill>
                  <a:schemeClr val="tx1"/>
                </a:solidFill>
                <a:latin typeface="+mn-ea"/>
                <a:ea typeface="+mn-ea"/>
                <a:sym typeface="+mn-lt"/>
              </a:rPr>
              <a:t>添加正文内容添加正文内容，添加正文内容</a:t>
            </a:r>
          </a:p>
        </p:txBody>
      </p:sp>
      <p:sp>
        <p:nvSpPr>
          <p:cNvPr id="35" name="textcount">
            <a:extLst>
              <a:ext uri="{FF2B5EF4-FFF2-40B4-BE49-F238E27FC236}">
                <a16:creationId xmlns:a16="http://schemas.microsoft.com/office/drawing/2014/main" id="{DBA36B5E-BC36-404A-B0DE-7B76823CCBA0}"/>
              </a:ext>
            </a:extLst>
          </p:cNvPr>
          <p:cNvSpPr txBox="1"/>
          <p:nvPr/>
        </p:nvSpPr>
        <p:spPr>
          <a:xfrm>
            <a:off x="1129904" y="2822694"/>
            <a:ext cx="1779823" cy="516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spcAft>
                <a:spcPct val="0"/>
              </a:spcAft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defRPr>
            </a:lvl1pPr>
          </a:lstStyle>
          <a:p>
            <a:pPr>
              <a:lnSpc>
                <a:spcPct val="120000"/>
              </a:lnSpc>
            </a:pPr>
            <a:r>
              <a:rPr lang="zh-CN" altLang="en-US" dirty="0">
                <a:solidFill>
                  <a:schemeClr val="tx1"/>
                </a:solidFill>
                <a:latin typeface="+mn-ea"/>
                <a:ea typeface="+mn-ea"/>
                <a:sym typeface="+mn-lt"/>
              </a:rPr>
              <a:t>添加正文内容添加正文内容，添加正文内容</a:t>
            </a:r>
          </a:p>
        </p:txBody>
      </p:sp>
      <p:sp>
        <p:nvSpPr>
          <p:cNvPr id="36" name="textcount">
            <a:extLst>
              <a:ext uri="{FF2B5EF4-FFF2-40B4-BE49-F238E27FC236}">
                <a16:creationId xmlns:a16="http://schemas.microsoft.com/office/drawing/2014/main" id="{64218D8D-B04A-45AC-90CA-5191FCE8CE51}"/>
              </a:ext>
            </a:extLst>
          </p:cNvPr>
          <p:cNvSpPr txBox="1"/>
          <p:nvPr/>
        </p:nvSpPr>
        <p:spPr>
          <a:xfrm>
            <a:off x="1550968" y="3998767"/>
            <a:ext cx="1779823" cy="516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spcAft>
                <a:spcPct val="0"/>
              </a:spcAft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defRPr>
            </a:lvl1pPr>
          </a:lstStyle>
          <a:p>
            <a:pPr>
              <a:lnSpc>
                <a:spcPct val="120000"/>
              </a:lnSpc>
            </a:pPr>
            <a:r>
              <a:rPr lang="zh-CN" altLang="en-US" dirty="0">
                <a:solidFill>
                  <a:schemeClr val="tx1"/>
                </a:solidFill>
                <a:latin typeface="+mn-ea"/>
                <a:ea typeface="+mn-ea"/>
                <a:sym typeface="+mn-lt"/>
              </a:rPr>
              <a:t>添加正文内容添加正文内容，添加正文内容</a:t>
            </a:r>
          </a:p>
        </p:txBody>
      </p:sp>
      <p:sp>
        <p:nvSpPr>
          <p:cNvPr id="37" name="textcount">
            <a:extLst>
              <a:ext uri="{FF2B5EF4-FFF2-40B4-BE49-F238E27FC236}">
                <a16:creationId xmlns:a16="http://schemas.microsoft.com/office/drawing/2014/main" id="{1F7D5B31-D5DC-4F15-AF1E-E3FE8B96DBA7}"/>
              </a:ext>
            </a:extLst>
          </p:cNvPr>
          <p:cNvSpPr txBox="1"/>
          <p:nvPr/>
        </p:nvSpPr>
        <p:spPr>
          <a:xfrm>
            <a:off x="5915060" y="1568287"/>
            <a:ext cx="1728000" cy="516745"/>
          </a:xfrm>
          <a:prstGeom prst="rect">
            <a:avLst/>
          </a:prstGeom>
          <a:noFill/>
        </p:spPr>
        <p:txBody>
          <a:bodyPr wrap="square" lIns="108000" rIns="72000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spcAft>
                <a:spcPct val="0"/>
              </a:spcAft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defRPr>
            </a:lvl1pPr>
          </a:lstStyle>
          <a:p>
            <a:pPr>
              <a:lnSpc>
                <a:spcPct val="120000"/>
              </a:lnSpc>
            </a:pPr>
            <a:r>
              <a:rPr lang="zh-CN" altLang="en-US" dirty="0">
                <a:solidFill>
                  <a:schemeClr val="tx1"/>
                </a:solidFill>
                <a:latin typeface="+mn-ea"/>
                <a:ea typeface="+mn-ea"/>
                <a:sym typeface="+mn-lt"/>
              </a:rPr>
              <a:t>添加正文内容添加正文内容，添加正文内容</a:t>
            </a:r>
          </a:p>
        </p:txBody>
      </p:sp>
      <p:sp>
        <p:nvSpPr>
          <p:cNvPr id="38" name="textcount">
            <a:extLst>
              <a:ext uri="{FF2B5EF4-FFF2-40B4-BE49-F238E27FC236}">
                <a16:creationId xmlns:a16="http://schemas.microsoft.com/office/drawing/2014/main" id="{FB36451F-CBD3-4D8A-88E8-ED3B30833B4E}"/>
              </a:ext>
            </a:extLst>
          </p:cNvPr>
          <p:cNvSpPr txBox="1"/>
          <p:nvPr/>
        </p:nvSpPr>
        <p:spPr>
          <a:xfrm>
            <a:off x="6378126" y="2822693"/>
            <a:ext cx="1728000" cy="516745"/>
          </a:xfrm>
          <a:prstGeom prst="rect">
            <a:avLst/>
          </a:prstGeom>
          <a:noFill/>
        </p:spPr>
        <p:txBody>
          <a:bodyPr wrap="square" lIns="108000" rIns="72000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spcAft>
                <a:spcPct val="0"/>
              </a:spcAft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defRPr>
            </a:lvl1pPr>
          </a:lstStyle>
          <a:p>
            <a:pPr>
              <a:lnSpc>
                <a:spcPct val="120000"/>
              </a:lnSpc>
            </a:pPr>
            <a:r>
              <a:rPr lang="zh-CN" altLang="en-US" dirty="0">
                <a:solidFill>
                  <a:schemeClr val="tx1"/>
                </a:solidFill>
                <a:latin typeface="+mn-ea"/>
                <a:ea typeface="+mn-ea"/>
                <a:sym typeface="+mn-lt"/>
              </a:rPr>
              <a:t>添加正文内容添加正文内容，添加正文内容</a:t>
            </a:r>
          </a:p>
        </p:txBody>
      </p:sp>
      <p:sp>
        <p:nvSpPr>
          <p:cNvPr id="39" name="textcount">
            <a:extLst>
              <a:ext uri="{FF2B5EF4-FFF2-40B4-BE49-F238E27FC236}">
                <a16:creationId xmlns:a16="http://schemas.microsoft.com/office/drawing/2014/main" id="{2ABCEEDB-8A78-44C2-B0CC-AC8F0030B51D}"/>
              </a:ext>
            </a:extLst>
          </p:cNvPr>
          <p:cNvSpPr txBox="1"/>
          <p:nvPr/>
        </p:nvSpPr>
        <p:spPr>
          <a:xfrm>
            <a:off x="5915060" y="3998766"/>
            <a:ext cx="1728000" cy="516745"/>
          </a:xfrm>
          <a:prstGeom prst="rect">
            <a:avLst/>
          </a:prstGeom>
          <a:noFill/>
        </p:spPr>
        <p:txBody>
          <a:bodyPr wrap="square" lIns="108000" rIns="72000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spcAft>
                <a:spcPct val="0"/>
              </a:spcAft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defRPr>
            </a:lvl1pPr>
          </a:lstStyle>
          <a:p>
            <a:pPr>
              <a:lnSpc>
                <a:spcPct val="120000"/>
              </a:lnSpc>
            </a:pPr>
            <a:r>
              <a:rPr lang="zh-CN" altLang="en-US" dirty="0">
                <a:solidFill>
                  <a:schemeClr val="tx1"/>
                </a:solidFill>
                <a:latin typeface="+mn-ea"/>
                <a:ea typeface="+mn-ea"/>
                <a:sym typeface="+mn-lt"/>
              </a:rPr>
              <a:t>添加正文内容添加正文内容，添加正文内容</a:t>
            </a:r>
          </a:p>
        </p:txBody>
      </p:sp>
    </p:spTree>
    <p:extLst>
      <p:ext uri="{BB962C8B-B14F-4D97-AF65-F5344CB8AC3E}">
        <p14:creationId xmlns:p14="http://schemas.microsoft.com/office/powerpoint/2010/main" val="1815632147"/>
      </p:ext>
    </p:extLst>
  </p:cSld>
  <p:clrMapOvr>
    <a:masterClrMapping/>
  </p:clrMapOvr>
</p:sld>
</file>

<file path=ppt/theme/theme1.xml><?xml version="1.0" encoding="utf-8"?>
<a:theme xmlns:a="http://schemas.openxmlformats.org/drawingml/2006/main" name="自定义设计方案">
  <a:themeElements>
    <a:clrScheme name="shutcm 1">
      <a:dk1>
        <a:sysClr val="windowText" lastClr="000000"/>
      </a:dk1>
      <a:lt1>
        <a:sysClr val="window" lastClr="FFFFFF"/>
      </a:lt1>
      <a:dk2>
        <a:srgbClr val="880024"/>
      </a:dk2>
      <a:lt2>
        <a:srgbClr val="DFCEAC"/>
      </a:lt2>
      <a:accent1>
        <a:srgbClr val="A32136"/>
      </a:accent1>
      <a:accent2>
        <a:srgbClr val="BF9D5A"/>
      </a:accent2>
      <a:accent3>
        <a:srgbClr val="D2BA8B"/>
      </a:accent3>
      <a:accent4>
        <a:srgbClr val="ECE1CD"/>
      </a:accent4>
      <a:accent5>
        <a:srgbClr val="B5B5B6"/>
      </a:accent5>
      <a:accent6>
        <a:srgbClr val="231815"/>
      </a:accent6>
      <a:hlink>
        <a:srgbClr val="0563C1"/>
      </a:hlink>
      <a:folHlink>
        <a:srgbClr val="954F72"/>
      </a:folHlink>
    </a:clrScheme>
    <a:fontScheme name="自定义 1">
      <a:majorFont>
        <a:latin typeface="Calibri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615</TotalTime>
  <Words>395</Words>
  <Application>Microsoft Office PowerPoint</Application>
  <PresentationFormat>全屏显示(16:9)</PresentationFormat>
  <Paragraphs>62</Paragraphs>
  <Slides>8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20" baseType="lpstr">
      <vt:lpstr>Aa楷体</vt:lpstr>
      <vt:lpstr>Aller Light</vt:lpstr>
      <vt:lpstr>Helvetica Light</vt:lpstr>
      <vt:lpstr>阿里巴巴普惠体</vt:lpstr>
      <vt:lpstr>等线</vt:lpstr>
      <vt:lpstr>思源黑体 CN Regular</vt:lpstr>
      <vt:lpstr>微软雅黑</vt:lpstr>
      <vt:lpstr>字魂59号-创粗黑</vt:lpstr>
      <vt:lpstr>Arial</vt:lpstr>
      <vt:lpstr>Calibri</vt:lpstr>
      <vt:lpstr>Times New Roman</vt:lpstr>
      <vt:lpstr>自定义设计方案</vt:lpstr>
      <vt:lpstr>上海中医药大学｜演示文稿模板</vt:lpstr>
      <vt:lpstr>PowerPoint 演示文稿</vt:lpstr>
      <vt:lpstr>一、添加章节标题 添加章节标题</vt:lpstr>
      <vt:lpstr>添加标题文字</vt:lpstr>
      <vt:lpstr>添加标题文字</vt:lpstr>
      <vt:lpstr>二、添加章节标题 添加章节标题</vt:lpstr>
      <vt:lpstr>添加标题文字</vt:lpstr>
      <vt:lpstr>添加标题文字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AFI</dc:creator>
  <cp:lastModifiedBy>AFI</cp:lastModifiedBy>
  <cp:revision>57</cp:revision>
  <dcterms:created xsi:type="dcterms:W3CDTF">2025-05-23T01:37:47Z</dcterms:created>
  <dcterms:modified xsi:type="dcterms:W3CDTF">2025-06-06T06:21:30Z</dcterms:modified>
</cp:coreProperties>
</file>